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01" r:id="rId1"/>
  </p:sldMasterIdLst>
  <p:notesMasterIdLst>
    <p:notesMasterId r:id="rId15"/>
  </p:notesMasterIdLst>
  <p:handoutMasterIdLst>
    <p:handoutMasterId r:id="rId16"/>
  </p:handoutMasterIdLst>
  <p:sldIdLst>
    <p:sldId id="257" r:id="rId2"/>
    <p:sldId id="282" r:id="rId3"/>
    <p:sldId id="307" r:id="rId4"/>
    <p:sldId id="283" r:id="rId5"/>
    <p:sldId id="300" r:id="rId6"/>
    <p:sldId id="293" r:id="rId7"/>
    <p:sldId id="301" r:id="rId8"/>
    <p:sldId id="308" r:id="rId9"/>
    <p:sldId id="309" r:id="rId10"/>
    <p:sldId id="310" r:id="rId11"/>
    <p:sldId id="311" r:id="rId12"/>
    <p:sldId id="304" r:id="rId13"/>
    <p:sldId id="278" r:id="rId14"/>
  </p:sldIdLst>
  <p:sldSz cx="9144000" cy="6858000" type="screen4x3"/>
  <p:notesSz cx="6805613" cy="9939338"/>
  <p:embeddedFontLst>
    <p:embeddedFont>
      <p:font typeface="Wingdings 3" panose="05040102010807070707" pitchFamily="18" charset="2"/>
      <p:regular r:id="rId17"/>
    </p:embeddedFont>
    <p:embeddedFont>
      <p:font typeface="나눔고딕" panose="020B0600000101010101" charset="-127"/>
      <p:regular r:id="rId18"/>
      <p:bold r:id="rId19"/>
    </p:embeddedFont>
    <p:embeddedFont>
      <p:font typeface="맑은 고딕" panose="020B0503020000020004" pitchFamily="50" charset="-127"/>
      <p:regular r:id="rId20"/>
      <p:bold r:id="rId21"/>
    </p:embeddedFont>
    <p:embeddedFont>
      <p:font typeface="HY그래픽M" panose="02030600000101010101" pitchFamily="18" charset="-127"/>
      <p:regular r:id="rId22"/>
    </p:embeddedFont>
    <p:embeddedFont>
      <p:font typeface="Corbel" panose="020B0503020204020204" pitchFamily="34" charset="0"/>
      <p:regular r:id="rId23"/>
      <p:bold r:id="rId24"/>
      <p:italic r:id="rId25"/>
      <p:boldItalic r:id="rId26"/>
    </p:embeddedFont>
    <p:embeddedFont>
      <p:font typeface="Candara" panose="020E0502030303020204" pitchFamily="34" charset="0"/>
      <p:regular r:id="rId27"/>
      <p:bold r:id="rId28"/>
      <p:italic r:id="rId29"/>
      <p:boldItalic r:id="rId30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6">
          <p15:clr>
            <a:srgbClr val="A4A3A4"/>
          </p15:clr>
        </p15:guide>
        <p15:guide id="2" orient="horz" pos="1164">
          <p15:clr>
            <a:srgbClr val="A4A3A4"/>
          </p15:clr>
        </p15:guide>
        <p15:guide id="3" orient="horz" pos="278">
          <p15:clr>
            <a:srgbClr val="A4A3A4"/>
          </p15:clr>
        </p15:guide>
        <p15:guide id="4" orient="horz" pos="848">
          <p15:clr>
            <a:srgbClr val="A4A3A4"/>
          </p15:clr>
        </p15:guide>
        <p15:guide id="5" orient="horz" pos="1348">
          <p15:clr>
            <a:srgbClr val="A4A3A4"/>
          </p15:clr>
        </p15:guide>
        <p15:guide id="6" orient="horz" pos="559">
          <p15:clr>
            <a:srgbClr val="A4A3A4"/>
          </p15:clr>
        </p15:guide>
        <p15:guide id="7" orient="horz" pos="3866">
          <p15:clr>
            <a:srgbClr val="A4A3A4"/>
          </p15:clr>
        </p15:guide>
        <p15:guide id="8" orient="horz" pos="1664">
          <p15:clr>
            <a:srgbClr val="A4A3A4"/>
          </p15:clr>
        </p15:guide>
        <p15:guide id="9" pos="2894">
          <p15:clr>
            <a:srgbClr val="A4A3A4"/>
          </p15:clr>
        </p15:guide>
        <p15:guide id="10" pos="5528">
          <p15:clr>
            <a:srgbClr val="A4A3A4"/>
          </p15:clr>
        </p15:guide>
        <p15:guide id="11" pos="230">
          <p15:clr>
            <a:srgbClr val="A4A3A4"/>
          </p15:clr>
        </p15:guide>
        <p15:guide id="12" pos="1562">
          <p15:clr>
            <a:srgbClr val="A4A3A4"/>
          </p15:clr>
        </p15:guide>
        <p15:guide id="13" pos="4226">
          <p15:clr>
            <a:srgbClr val="A4A3A4"/>
          </p15:clr>
        </p15:guide>
        <p15:guide id="14" pos="900">
          <p15:clr>
            <a:srgbClr val="A4A3A4"/>
          </p15:clr>
        </p15:guide>
        <p15:guide id="15" pos="4910">
          <p15:clr>
            <a:srgbClr val="A4A3A4"/>
          </p15:clr>
        </p15:guide>
        <p15:guide id="16" pos="12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8B7"/>
    <a:srgbClr val="BFBFBF"/>
    <a:srgbClr val="000000"/>
    <a:srgbClr val="7F7F7F"/>
    <a:srgbClr val="FF9900"/>
    <a:srgbClr val="1D314E"/>
    <a:srgbClr val="3D3C3E"/>
    <a:srgbClr val="063656"/>
    <a:srgbClr val="08456E"/>
    <a:srgbClr val="569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밝은 스타일 2 - 강조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84" autoAdjust="0"/>
    <p:restoredTop sz="86751" autoAdjust="0"/>
  </p:normalViewPr>
  <p:slideViewPr>
    <p:cSldViewPr snapToGrid="0">
      <p:cViewPr varScale="1">
        <p:scale>
          <a:sx n="105" d="100"/>
          <a:sy n="105" d="100"/>
        </p:scale>
        <p:origin x="-1794" y="-84"/>
      </p:cViewPr>
      <p:guideLst>
        <p:guide orient="horz" pos="2166"/>
        <p:guide orient="horz" pos="1164"/>
        <p:guide orient="horz" pos="278"/>
        <p:guide orient="horz" pos="848"/>
        <p:guide orient="horz" pos="1348"/>
        <p:guide orient="horz" pos="559"/>
        <p:guide orient="horz" pos="3866"/>
        <p:guide orient="horz" pos="1664"/>
        <p:guide pos="2894"/>
        <p:guide pos="5528"/>
        <p:guide pos="230"/>
        <p:guide pos="1562"/>
        <p:guide pos="4226"/>
        <p:guide pos="900"/>
        <p:guide pos="4910"/>
        <p:guide pos="123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howGuides="1">
      <p:cViewPr varScale="1">
        <p:scale>
          <a:sx n="75" d="100"/>
          <a:sy n="75" d="100"/>
        </p:scale>
        <p:origin x="-4104" y="-90"/>
      </p:cViewPr>
      <p:guideLst>
        <p:guide orient="horz" pos="3131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29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7.fntdata"/><Relationship Id="rId28" Type="http://schemas.openxmlformats.org/officeDocument/2006/relationships/font" Target="fonts/font12.fntdata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font" Target="fonts/font11.fntdata"/><Relationship Id="rId30" Type="http://schemas.openxmlformats.org/officeDocument/2006/relationships/font" Target="fonts/font14.fntdata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207F23D9-DF40-4811-9C78-A2E2A32398DD}" type="datetimeFigureOut">
              <a:rPr lang="ko-KR" altLang="en-US" smtClean="0"/>
              <a:pPr/>
              <a:t>2013-11-07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4940" y="9440646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4DD6E7B0-61C4-474B-96F1-99E4547EAD7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15996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F3AF6795-A612-454E-AF7A-9192B1BEBB13}" type="datetimeFigureOut">
              <a:rPr lang="ko-KR" altLang="en-US" smtClean="0"/>
              <a:pPr/>
              <a:t>2013-11-07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40" y="9440646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A0A51D67-0C14-4576-BCC5-A508196B7B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73049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89504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0446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Development Environment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hangeul.naver.com/font" TargetMode="Externa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hyperlink" Target="http://hangeul.naver.com/font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/>
        </p:nvSpPr>
        <p:spPr bwMode="gray">
          <a:xfrm>
            <a:off x="8545286" y="5873326"/>
            <a:ext cx="598714" cy="987315"/>
          </a:xfrm>
          <a:custGeom>
            <a:avLst/>
            <a:gdLst>
              <a:gd name="connsiteX0" fmla="*/ 587828 w 598714"/>
              <a:gd name="connsiteY0" fmla="*/ 0 h 979714"/>
              <a:gd name="connsiteX1" fmla="*/ 598714 w 598714"/>
              <a:gd name="connsiteY1" fmla="*/ 979714 h 979714"/>
              <a:gd name="connsiteX2" fmla="*/ 174171 w 598714"/>
              <a:gd name="connsiteY2" fmla="*/ 968828 h 979714"/>
              <a:gd name="connsiteX3" fmla="*/ 0 w 598714"/>
              <a:gd name="connsiteY3" fmla="*/ 185057 h 979714"/>
              <a:gd name="connsiteX4" fmla="*/ 587828 w 598714"/>
              <a:gd name="connsiteY4" fmla="*/ 0 h 979714"/>
              <a:gd name="connsiteX0" fmla="*/ 595944 w 598714"/>
              <a:gd name="connsiteY0" fmla="*/ 0 h 984674"/>
              <a:gd name="connsiteX1" fmla="*/ 598714 w 598714"/>
              <a:gd name="connsiteY1" fmla="*/ 984674 h 984674"/>
              <a:gd name="connsiteX2" fmla="*/ 174171 w 598714"/>
              <a:gd name="connsiteY2" fmla="*/ 973788 h 984674"/>
              <a:gd name="connsiteX3" fmla="*/ 0 w 598714"/>
              <a:gd name="connsiteY3" fmla="*/ 190017 h 984674"/>
              <a:gd name="connsiteX4" fmla="*/ 595944 w 598714"/>
              <a:gd name="connsiteY4" fmla="*/ 0 h 984674"/>
              <a:gd name="connsiteX0" fmla="*/ 595944 w 598714"/>
              <a:gd name="connsiteY0" fmla="*/ 0 h 987315"/>
              <a:gd name="connsiteX1" fmla="*/ 598714 w 598714"/>
              <a:gd name="connsiteY1" fmla="*/ 984674 h 987315"/>
              <a:gd name="connsiteX2" fmla="*/ 179582 w 598714"/>
              <a:gd name="connsiteY2" fmla="*/ 987315 h 987315"/>
              <a:gd name="connsiteX3" fmla="*/ 0 w 598714"/>
              <a:gd name="connsiteY3" fmla="*/ 190017 h 987315"/>
              <a:gd name="connsiteX4" fmla="*/ 595944 w 598714"/>
              <a:gd name="connsiteY4" fmla="*/ 0 h 98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8714" h="987315">
                <a:moveTo>
                  <a:pt x="595944" y="0"/>
                </a:moveTo>
                <a:cubicBezTo>
                  <a:pt x="596867" y="328225"/>
                  <a:pt x="597791" y="656449"/>
                  <a:pt x="598714" y="984674"/>
                </a:cubicBezTo>
                <a:lnTo>
                  <a:pt x="179582" y="987315"/>
                </a:lnTo>
                <a:lnTo>
                  <a:pt x="0" y="190017"/>
                </a:lnTo>
                <a:lnTo>
                  <a:pt x="59594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 bwMode="gray">
          <a:xfrm>
            <a:off x="7805057" y="2677886"/>
            <a:ext cx="1342507" cy="3298371"/>
          </a:xfrm>
          <a:custGeom>
            <a:avLst/>
            <a:gdLst>
              <a:gd name="connsiteX0" fmla="*/ 0 w 1338943"/>
              <a:gd name="connsiteY0" fmla="*/ 206828 h 3298371"/>
              <a:gd name="connsiteX1" fmla="*/ 1338943 w 1338943"/>
              <a:gd name="connsiteY1" fmla="*/ 0 h 3298371"/>
              <a:gd name="connsiteX2" fmla="*/ 1328057 w 1338943"/>
              <a:gd name="connsiteY2" fmla="*/ 3102428 h 3298371"/>
              <a:gd name="connsiteX3" fmla="*/ 718457 w 1338943"/>
              <a:gd name="connsiteY3" fmla="*/ 3298371 h 3298371"/>
              <a:gd name="connsiteX4" fmla="*/ 0 w 1338943"/>
              <a:gd name="connsiteY4" fmla="*/ 206828 h 3298371"/>
              <a:gd name="connsiteX0" fmla="*/ 0 w 1342507"/>
              <a:gd name="connsiteY0" fmla="*/ 206828 h 3298371"/>
              <a:gd name="connsiteX1" fmla="*/ 1338943 w 1342507"/>
              <a:gd name="connsiteY1" fmla="*/ 0 h 3298371"/>
              <a:gd name="connsiteX2" fmla="*/ 1338878 w 1342507"/>
              <a:gd name="connsiteY2" fmla="*/ 3097919 h 3298371"/>
              <a:gd name="connsiteX3" fmla="*/ 718457 w 1342507"/>
              <a:gd name="connsiteY3" fmla="*/ 3298371 h 3298371"/>
              <a:gd name="connsiteX4" fmla="*/ 0 w 1342507"/>
              <a:gd name="connsiteY4" fmla="*/ 206828 h 3298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2507" h="3298371">
                <a:moveTo>
                  <a:pt x="0" y="206828"/>
                </a:moveTo>
                <a:lnTo>
                  <a:pt x="1338943" y="0"/>
                </a:lnTo>
                <a:cubicBezTo>
                  <a:pt x="1335314" y="1034143"/>
                  <a:pt x="1342507" y="2063776"/>
                  <a:pt x="1338878" y="3097919"/>
                </a:cubicBezTo>
                <a:lnTo>
                  <a:pt x="718457" y="3298371"/>
                </a:lnTo>
                <a:lnTo>
                  <a:pt x="0" y="20682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 bwMode="gray">
          <a:xfrm>
            <a:off x="-10886" y="2917371"/>
            <a:ext cx="8632372" cy="3940629"/>
          </a:xfrm>
          <a:custGeom>
            <a:avLst/>
            <a:gdLst>
              <a:gd name="connsiteX0" fmla="*/ 0 w 8632372"/>
              <a:gd name="connsiteY0" fmla="*/ 3940629 h 3940629"/>
              <a:gd name="connsiteX1" fmla="*/ 2732315 w 8632372"/>
              <a:gd name="connsiteY1" fmla="*/ 783772 h 3940629"/>
              <a:gd name="connsiteX2" fmla="*/ 7696200 w 8632372"/>
              <a:gd name="connsiteY2" fmla="*/ 0 h 3940629"/>
              <a:gd name="connsiteX3" fmla="*/ 8632372 w 8632372"/>
              <a:gd name="connsiteY3" fmla="*/ 3940629 h 3940629"/>
              <a:gd name="connsiteX4" fmla="*/ 0 w 8632372"/>
              <a:gd name="connsiteY4" fmla="*/ 3940629 h 394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2372" h="3940629">
                <a:moveTo>
                  <a:pt x="0" y="3940629"/>
                </a:moveTo>
                <a:lnTo>
                  <a:pt x="2732315" y="783772"/>
                </a:lnTo>
                <a:lnTo>
                  <a:pt x="7696200" y="0"/>
                </a:lnTo>
                <a:lnTo>
                  <a:pt x="8632372" y="3940629"/>
                </a:lnTo>
                <a:lnTo>
                  <a:pt x="0" y="3940629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649224" y="6419088"/>
            <a:ext cx="7845552" cy="365760"/>
          </a:xfrm>
        </p:spPr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>
          <a:xfrm>
            <a:off x="8668512" y="6419088"/>
            <a:ext cx="475488" cy="365760"/>
          </a:xfrm>
        </p:spPr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Freeform 8"/>
          <p:cNvSpPr/>
          <p:nvPr/>
        </p:nvSpPr>
        <p:spPr bwMode="gray">
          <a:xfrm>
            <a:off x="1772575" y="0"/>
            <a:ext cx="1310936" cy="1115627"/>
          </a:xfrm>
          <a:custGeom>
            <a:avLst/>
            <a:gdLst>
              <a:gd name="connsiteX0" fmla="*/ 0 w 1310936"/>
              <a:gd name="connsiteY0" fmla="*/ 0 h 1115627"/>
              <a:gd name="connsiteX1" fmla="*/ 435006 w 1310936"/>
              <a:gd name="connsiteY1" fmla="*/ 1115627 h 1115627"/>
              <a:gd name="connsiteX2" fmla="*/ 1310936 w 1310936"/>
              <a:gd name="connsiteY2" fmla="*/ 645111 h 1115627"/>
              <a:gd name="connsiteX3" fmla="*/ 1222159 w 1310936"/>
              <a:gd name="connsiteY3" fmla="*/ 0 h 1115627"/>
              <a:gd name="connsiteX4" fmla="*/ 0 w 1310936"/>
              <a:gd name="connsiteY4" fmla="*/ 0 h 1115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936" h="1115627">
                <a:moveTo>
                  <a:pt x="0" y="0"/>
                </a:moveTo>
                <a:lnTo>
                  <a:pt x="435006" y="1115627"/>
                </a:lnTo>
                <a:lnTo>
                  <a:pt x="1310936" y="645111"/>
                </a:lnTo>
                <a:lnTo>
                  <a:pt x="122215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gray">
          <a:xfrm>
            <a:off x="-5918" y="0"/>
            <a:ext cx="2019775" cy="1452979"/>
          </a:xfrm>
          <a:custGeom>
            <a:avLst/>
            <a:gdLst>
              <a:gd name="connsiteX0" fmla="*/ 0 w 2013857"/>
              <a:gd name="connsiteY0" fmla="*/ 10886 h 1436914"/>
              <a:gd name="connsiteX1" fmla="*/ 0 w 2013857"/>
              <a:gd name="connsiteY1" fmla="*/ 1436914 h 1436914"/>
              <a:gd name="connsiteX2" fmla="*/ 2013857 w 2013857"/>
              <a:gd name="connsiteY2" fmla="*/ 794657 h 1436914"/>
              <a:gd name="connsiteX3" fmla="*/ 1687286 w 2013857"/>
              <a:gd name="connsiteY3" fmla="*/ 0 h 1436914"/>
              <a:gd name="connsiteX4" fmla="*/ 0 w 2013857"/>
              <a:gd name="connsiteY4" fmla="*/ 10886 h 1436914"/>
              <a:gd name="connsiteX0" fmla="*/ 0 w 2013857"/>
              <a:gd name="connsiteY0" fmla="*/ 2008 h 1436914"/>
              <a:gd name="connsiteX1" fmla="*/ 0 w 2013857"/>
              <a:gd name="connsiteY1" fmla="*/ 1436914 h 1436914"/>
              <a:gd name="connsiteX2" fmla="*/ 2013857 w 2013857"/>
              <a:gd name="connsiteY2" fmla="*/ 794657 h 1436914"/>
              <a:gd name="connsiteX3" fmla="*/ 1687286 w 2013857"/>
              <a:gd name="connsiteY3" fmla="*/ 0 h 1436914"/>
              <a:gd name="connsiteX4" fmla="*/ 0 w 2013857"/>
              <a:gd name="connsiteY4" fmla="*/ 2008 h 1436914"/>
              <a:gd name="connsiteX0" fmla="*/ 5918 w 2019775"/>
              <a:gd name="connsiteY0" fmla="*/ 2008 h 1452979"/>
              <a:gd name="connsiteX1" fmla="*/ 5918 w 2019775"/>
              <a:gd name="connsiteY1" fmla="*/ 1436914 h 1452979"/>
              <a:gd name="connsiteX2" fmla="*/ 0 w 2019775"/>
              <a:gd name="connsiteY2" fmla="*/ 1452979 h 1452979"/>
              <a:gd name="connsiteX3" fmla="*/ 2019775 w 2019775"/>
              <a:gd name="connsiteY3" fmla="*/ 794657 h 1452979"/>
              <a:gd name="connsiteX4" fmla="*/ 1693204 w 2019775"/>
              <a:gd name="connsiteY4" fmla="*/ 0 h 1452979"/>
              <a:gd name="connsiteX5" fmla="*/ 5918 w 2019775"/>
              <a:gd name="connsiteY5" fmla="*/ 2008 h 145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9775" h="1452979">
                <a:moveTo>
                  <a:pt x="5918" y="2008"/>
                </a:moveTo>
                <a:lnTo>
                  <a:pt x="5918" y="1436914"/>
                </a:lnTo>
                <a:lnTo>
                  <a:pt x="0" y="1452979"/>
                </a:lnTo>
                <a:lnTo>
                  <a:pt x="2019775" y="794657"/>
                </a:lnTo>
                <a:lnTo>
                  <a:pt x="1693204" y="0"/>
                </a:lnTo>
                <a:lnTo>
                  <a:pt x="5918" y="200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 bwMode="gray">
          <a:xfrm>
            <a:off x="-3132" y="895611"/>
            <a:ext cx="2156565" cy="1399784"/>
          </a:xfrm>
          <a:custGeom>
            <a:avLst/>
            <a:gdLst>
              <a:gd name="connsiteX0" fmla="*/ 2048006 w 2148214"/>
              <a:gd name="connsiteY0" fmla="*/ 0 h 1399784"/>
              <a:gd name="connsiteX1" fmla="*/ 2148214 w 2148214"/>
              <a:gd name="connsiteY1" fmla="*/ 253652 h 1399784"/>
              <a:gd name="connsiteX2" fmla="*/ 0 w 2148214"/>
              <a:gd name="connsiteY2" fmla="*/ 1399784 h 1399784"/>
              <a:gd name="connsiteX3" fmla="*/ 0 w 2148214"/>
              <a:gd name="connsiteY3" fmla="*/ 676405 h 1399784"/>
              <a:gd name="connsiteX4" fmla="*/ 2048006 w 2148214"/>
              <a:gd name="connsiteY4" fmla="*/ 0 h 1399784"/>
              <a:gd name="connsiteX0" fmla="*/ 2048006 w 2156565"/>
              <a:gd name="connsiteY0" fmla="*/ 0 h 1399784"/>
              <a:gd name="connsiteX1" fmla="*/ 2156565 w 2156565"/>
              <a:gd name="connsiteY1" fmla="*/ 247389 h 1399784"/>
              <a:gd name="connsiteX2" fmla="*/ 0 w 2156565"/>
              <a:gd name="connsiteY2" fmla="*/ 1399784 h 1399784"/>
              <a:gd name="connsiteX3" fmla="*/ 0 w 2156565"/>
              <a:gd name="connsiteY3" fmla="*/ 676405 h 1399784"/>
              <a:gd name="connsiteX4" fmla="*/ 2048006 w 2156565"/>
              <a:gd name="connsiteY4" fmla="*/ 0 h 1399784"/>
              <a:gd name="connsiteX0" fmla="*/ 2060532 w 2156565"/>
              <a:gd name="connsiteY0" fmla="*/ 0 h 1399784"/>
              <a:gd name="connsiteX1" fmla="*/ 2156565 w 2156565"/>
              <a:gd name="connsiteY1" fmla="*/ 247389 h 1399784"/>
              <a:gd name="connsiteX2" fmla="*/ 0 w 2156565"/>
              <a:gd name="connsiteY2" fmla="*/ 1399784 h 1399784"/>
              <a:gd name="connsiteX3" fmla="*/ 0 w 2156565"/>
              <a:gd name="connsiteY3" fmla="*/ 676405 h 1399784"/>
              <a:gd name="connsiteX4" fmla="*/ 2060532 w 2156565"/>
              <a:gd name="connsiteY4" fmla="*/ 0 h 1399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6565" h="1399784">
                <a:moveTo>
                  <a:pt x="2060532" y="0"/>
                </a:moveTo>
                <a:lnTo>
                  <a:pt x="2156565" y="247389"/>
                </a:lnTo>
                <a:lnTo>
                  <a:pt x="0" y="1399784"/>
                </a:lnTo>
                <a:lnTo>
                  <a:pt x="0" y="676405"/>
                </a:lnTo>
                <a:lnTo>
                  <a:pt x="206053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>
          <a:xfrm>
            <a:off x="36576" y="36576"/>
            <a:ext cx="1856232" cy="365760"/>
          </a:xfrm>
        </p:spPr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18" name="Oval 17"/>
          <p:cNvSpPr/>
          <p:nvPr/>
        </p:nvSpPr>
        <p:spPr bwMode="gray">
          <a:xfrm>
            <a:off x="7589520" y="283464"/>
            <a:ext cx="283464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 bwMode="gray">
          <a:xfrm>
            <a:off x="8046720" y="283464"/>
            <a:ext cx="283464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 bwMode="gray">
          <a:xfrm>
            <a:off x="8503920" y="283464"/>
            <a:ext cx="283464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676656" y="1755648"/>
            <a:ext cx="7772400" cy="1069848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676656" y="2834640"/>
            <a:ext cx="6437376" cy="59436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616" y="128016"/>
            <a:ext cx="6144768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7048"/>
            <a:ext cx="8229600" cy="459943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Oval 6"/>
          <p:cNvSpPr/>
          <p:nvPr/>
        </p:nvSpPr>
        <p:spPr bwMode="gray">
          <a:xfrm>
            <a:off x="301752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758952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1216152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7635240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8092440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8549640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 bwMode="gray">
          <a:xfrm flipH="1" flipV="1">
            <a:off x="6769373" y="6204296"/>
            <a:ext cx="852820" cy="653704"/>
          </a:xfrm>
          <a:custGeom>
            <a:avLst/>
            <a:gdLst>
              <a:gd name="connsiteX0" fmla="*/ 0 w 1310936"/>
              <a:gd name="connsiteY0" fmla="*/ 0 h 1115627"/>
              <a:gd name="connsiteX1" fmla="*/ 435006 w 1310936"/>
              <a:gd name="connsiteY1" fmla="*/ 1115627 h 1115627"/>
              <a:gd name="connsiteX2" fmla="*/ 1310936 w 1310936"/>
              <a:gd name="connsiteY2" fmla="*/ 645111 h 1115627"/>
              <a:gd name="connsiteX3" fmla="*/ 1222159 w 1310936"/>
              <a:gd name="connsiteY3" fmla="*/ 0 h 1115627"/>
              <a:gd name="connsiteX4" fmla="*/ 0 w 1310936"/>
              <a:gd name="connsiteY4" fmla="*/ 0 h 1115627"/>
              <a:gd name="connsiteX0" fmla="*/ 0 w 1310936"/>
              <a:gd name="connsiteY0" fmla="*/ 0 h 1063415"/>
              <a:gd name="connsiteX1" fmla="*/ 414592 w 1310936"/>
              <a:gd name="connsiteY1" fmla="*/ 1063415 h 1063415"/>
              <a:gd name="connsiteX2" fmla="*/ 1310936 w 1310936"/>
              <a:gd name="connsiteY2" fmla="*/ 645111 h 1063415"/>
              <a:gd name="connsiteX3" fmla="*/ 1222159 w 1310936"/>
              <a:gd name="connsiteY3" fmla="*/ 0 h 1063415"/>
              <a:gd name="connsiteX4" fmla="*/ 0 w 1310936"/>
              <a:gd name="connsiteY4" fmla="*/ 0 h 1063415"/>
              <a:gd name="connsiteX0" fmla="*/ 0 w 1328969"/>
              <a:gd name="connsiteY0" fmla="*/ 0 h 1063415"/>
              <a:gd name="connsiteX1" fmla="*/ 414592 w 1328969"/>
              <a:gd name="connsiteY1" fmla="*/ 1063415 h 1063415"/>
              <a:gd name="connsiteX2" fmla="*/ 1328969 w 1328969"/>
              <a:gd name="connsiteY2" fmla="*/ 764808 h 1063415"/>
              <a:gd name="connsiteX3" fmla="*/ 1222159 w 1328969"/>
              <a:gd name="connsiteY3" fmla="*/ 0 h 1063415"/>
              <a:gd name="connsiteX4" fmla="*/ 0 w 1328969"/>
              <a:gd name="connsiteY4" fmla="*/ 0 h 1063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8969" h="1063415">
                <a:moveTo>
                  <a:pt x="0" y="0"/>
                </a:moveTo>
                <a:lnTo>
                  <a:pt x="414592" y="1063415"/>
                </a:lnTo>
                <a:lnTo>
                  <a:pt x="1328969" y="764808"/>
                </a:lnTo>
                <a:lnTo>
                  <a:pt x="122215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 bwMode="gray">
          <a:xfrm flipH="1" flipV="1">
            <a:off x="7411881" y="5623560"/>
            <a:ext cx="1737360" cy="1234440"/>
          </a:xfrm>
          <a:custGeom>
            <a:avLst/>
            <a:gdLst>
              <a:gd name="connsiteX0" fmla="*/ 0 w 2013857"/>
              <a:gd name="connsiteY0" fmla="*/ 10886 h 1436914"/>
              <a:gd name="connsiteX1" fmla="*/ 0 w 2013857"/>
              <a:gd name="connsiteY1" fmla="*/ 1436914 h 1436914"/>
              <a:gd name="connsiteX2" fmla="*/ 2013857 w 2013857"/>
              <a:gd name="connsiteY2" fmla="*/ 794657 h 1436914"/>
              <a:gd name="connsiteX3" fmla="*/ 1687286 w 2013857"/>
              <a:gd name="connsiteY3" fmla="*/ 0 h 1436914"/>
              <a:gd name="connsiteX4" fmla="*/ 0 w 2013857"/>
              <a:gd name="connsiteY4" fmla="*/ 10886 h 1436914"/>
              <a:gd name="connsiteX0" fmla="*/ 0 w 2013857"/>
              <a:gd name="connsiteY0" fmla="*/ 2008 h 1436914"/>
              <a:gd name="connsiteX1" fmla="*/ 0 w 2013857"/>
              <a:gd name="connsiteY1" fmla="*/ 1436914 h 1436914"/>
              <a:gd name="connsiteX2" fmla="*/ 2013857 w 2013857"/>
              <a:gd name="connsiteY2" fmla="*/ 794657 h 1436914"/>
              <a:gd name="connsiteX3" fmla="*/ 1687286 w 2013857"/>
              <a:gd name="connsiteY3" fmla="*/ 0 h 1436914"/>
              <a:gd name="connsiteX4" fmla="*/ 0 w 2013857"/>
              <a:gd name="connsiteY4" fmla="*/ 2008 h 1436914"/>
              <a:gd name="connsiteX0" fmla="*/ 5918 w 2019775"/>
              <a:gd name="connsiteY0" fmla="*/ 2008 h 1452979"/>
              <a:gd name="connsiteX1" fmla="*/ 5918 w 2019775"/>
              <a:gd name="connsiteY1" fmla="*/ 1436914 h 1452979"/>
              <a:gd name="connsiteX2" fmla="*/ 0 w 2019775"/>
              <a:gd name="connsiteY2" fmla="*/ 1452979 h 1452979"/>
              <a:gd name="connsiteX3" fmla="*/ 2019775 w 2019775"/>
              <a:gd name="connsiteY3" fmla="*/ 794657 h 1452979"/>
              <a:gd name="connsiteX4" fmla="*/ 1693204 w 2019775"/>
              <a:gd name="connsiteY4" fmla="*/ 0 h 1452979"/>
              <a:gd name="connsiteX5" fmla="*/ 5918 w 2019775"/>
              <a:gd name="connsiteY5" fmla="*/ 2008 h 145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9775" h="1452979">
                <a:moveTo>
                  <a:pt x="5918" y="2008"/>
                </a:moveTo>
                <a:lnTo>
                  <a:pt x="5918" y="1436914"/>
                </a:lnTo>
                <a:lnTo>
                  <a:pt x="0" y="1452979"/>
                </a:lnTo>
                <a:lnTo>
                  <a:pt x="2019775" y="794657"/>
                </a:lnTo>
                <a:lnTo>
                  <a:pt x="1693204" y="0"/>
                </a:lnTo>
                <a:lnTo>
                  <a:pt x="5918" y="200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 bwMode="gray">
          <a:xfrm>
            <a:off x="-5918" y="0"/>
            <a:ext cx="2404872" cy="1783080"/>
            <a:chOff x="-5918" y="0"/>
            <a:chExt cx="3089429" cy="2295395"/>
          </a:xfrm>
        </p:grpSpPr>
        <p:sp>
          <p:nvSpPr>
            <p:cNvPr id="8" name="Freeform 7"/>
            <p:cNvSpPr/>
            <p:nvPr userDrawn="1"/>
          </p:nvSpPr>
          <p:spPr bwMode="gray">
            <a:xfrm>
              <a:off x="1772575" y="0"/>
              <a:ext cx="1310936" cy="1115627"/>
            </a:xfrm>
            <a:custGeom>
              <a:avLst/>
              <a:gdLst>
                <a:gd name="connsiteX0" fmla="*/ 0 w 1310936"/>
                <a:gd name="connsiteY0" fmla="*/ 0 h 1115627"/>
                <a:gd name="connsiteX1" fmla="*/ 435006 w 1310936"/>
                <a:gd name="connsiteY1" fmla="*/ 1115627 h 1115627"/>
                <a:gd name="connsiteX2" fmla="*/ 1310936 w 1310936"/>
                <a:gd name="connsiteY2" fmla="*/ 645111 h 1115627"/>
                <a:gd name="connsiteX3" fmla="*/ 1222159 w 1310936"/>
                <a:gd name="connsiteY3" fmla="*/ 0 h 1115627"/>
                <a:gd name="connsiteX4" fmla="*/ 0 w 1310936"/>
                <a:gd name="connsiteY4" fmla="*/ 0 h 1115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0936" h="1115627">
                  <a:moveTo>
                    <a:pt x="0" y="0"/>
                  </a:moveTo>
                  <a:lnTo>
                    <a:pt x="435006" y="1115627"/>
                  </a:lnTo>
                  <a:lnTo>
                    <a:pt x="1310936" y="645111"/>
                  </a:lnTo>
                  <a:lnTo>
                    <a:pt x="12221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 userDrawn="1"/>
          </p:nvSpPr>
          <p:spPr bwMode="gray">
            <a:xfrm>
              <a:off x="-5918" y="0"/>
              <a:ext cx="2019775" cy="1452979"/>
            </a:xfrm>
            <a:custGeom>
              <a:avLst/>
              <a:gdLst>
                <a:gd name="connsiteX0" fmla="*/ 0 w 2013857"/>
                <a:gd name="connsiteY0" fmla="*/ 10886 h 1436914"/>
                <a:gd name="connsiteX1" fmla="*/ 0 w 2013857"/>
                <a:gd name="connsiteY1" fmla="*/ 1436914 h 1436914"/>
                <a:gd name="connsiteX2" fmla="*/ 2013857 w 2013857"/>
                <a:gd name="connsiteY2" fmla="*/ 794657 h 1436914"/>
                <a:gd name="connsiteX3" fmla="*/ 1687286 w 2013857"/>
                <a:gd name="connsiteY3" fmla="*/ 0 h 1436914"/>
                <a:gd name="connsiteX4" fmla="*/ 0 w 2013857"/>
                <a:gd name="connsiteY4" fmla="*/ 10886 h 1436914"/>
                <a:gd name="connsiteX0" fmla="*/ 0 w 2013857"/>
                <a:gd name="connsiteY0" fmla="*/ 2008 h 1436914"/>
                <a:gd name="connsiteX1" fmla="*/ 0 w 2013857"/>
                <a:gd name="connsiteY1" fmla="*/ 1436914 h 1436914"/>
                <a:gd name="connsiteX2" fmla="*/ 2013857 w 2013857"/>
                <a:gd name="connsiteY2" fmla="*/ 794657 h 1436914"/>
                <a:gd name="connsiteX3" fmla="*/ 1687286 w 2013857"/>
                <a:gd name="connsiteY3" fmla="*/ 0 h 1436914"/>
                <a:gd name="connsiteX4" fmla="*/ 0 w 2013857"/>
                <a:gd name="connsiteY4" fmla="*/ 2008 h 1436914"/>
                <a:gd name="connsiteX0" fmla="*/ 5918 w 2019775"/>
                <a:gd name="connsiteY0" fmla="*/ 2008 h 1452979"/>
                <a:gd name="connsiteX1" fmla="*/ 5918 w 2019775"/>
                <a:gd name="connsiteY1" fmla="*/ 1436914 h 1452979"/>
                <a:gd name="connsiteX2" fmla="*/ 0 w 2019775"/>
                <a:gd name="connsiteY2" fmla="*/ 1452979 h 1452979"/>
                <a:gd name="connsiteX3" fmla="*/ 2019775 w 2019775"/>
                <a:gd name="connsiteY3" fmla="*/ 794657 h 1452979"/>
                <a:gd name="connsiteX4" fmla="*/ 1693204 w 2019775"/>
                <a:gd name="connsiteY4" fmla="*/ 0 h 1452979"/>
                <a:gd name="connsiteX5" fmla="*/ 5918 w 2019775"/>
                <a:gd name="connsiteY5" fmla="*/ 2008 h 1452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9775" h="1452979">
                  <a:moveTo>
                    <a:pt x="5918" y="2008"/>
                  </a:moveTo>
                  <a:lnTo>
                    <a:pt x="5918" y="1436914"/>
                  </a:lnTo>
                  <a:lnTo>
                    <a:pt x="0" y="1452979"/>
                  </a:lnTo>
                  <a:lnTo>
                    <a:pt x="2019775" y="794657"/>
                  </a:lnTo>
                  <a:lnTo>
                    <a:pt x="1693204" y="0"/>
                  </a:lnTo>
                  <a:lnTo>
                    <a:pt x="5918" y="200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 bwMode="gray">
            <a:xfrm>
              <a:off x="-3132" y="895611"/>
              <a:ext cx="2156565" cy="1399784"/>
            </a:xfrm>
            <a:custGeom>
              <a:avLst/>
              <a:gdLst>
                <a:gd name="connsiteX0" fmla="*/ 2048006 w 2148214"/>
                <a:gd name="connsiteY0" fmla="*/ 0 h 1399784"/>
                <a:gd name="connsiteX1" fmla="*/ 2148214 w 2148214"/>
                <a:gd name="connsiteY1" fmla="*/ 253652 h 1399784"/>
                <a:gd name="connsiteX2" fmla="*/ 0 w 2148214"/>
                <a:gd name="connsiteY2" fmla="*/ 1399784 h 1399784"/>
                <a:gd name="connsiteX3" fmla="*/ 0 w 2148214"/>
                <a:gd name="connsiteY3" fmla="*/ 676405 h 1399784"/>
                <a:gd name="connsiteX4" fmla="*/ 2048006 w 2148214"/>
                <a:gd name="connsiteY4" fmla="*/ 0 h 1399784"/>
                <a:gd name="connsiteX0" fmla="*/ 2048006 w 2156565"/>
                <a:gd name="connsiteY0" fmla="*/ 0 h 1399784"/>
                <a:gd name="connsiteX1" fmla="*/ 2156565 w 2156565"/>
                <a:gd name="connsiteY1" fmla="*/ 247389 h 1399784"/>
                <a:gd name="connsiteX2" fmla="*/ 0 w 2156565"/>
                <a:gd name="connsiteY2" fmla="*/ 1399784 h 1399784"/>
                <a:gd name="connsiteX3" fmla="*/ 0 w 2156565"/>
                <a:gd name="connsiteY3" fmla="*/ 676405 h 1399784"/>
                <a:gd name="connsiteX4" fmla="*/ 2048006 w 2156565"/>
                <a:gd name="connsiteY4" fmla="*/ 0 h 1399784"/>
                <a:gd name="connsiteX0" fmla="*/ 2060532 w 2156565"/>
                <a:gd name="connsiteY0" fmla="*/ 0 h 1399784"/>
                <a:gd name="connsiteX1" fmla="*/ 2156565 w 2156565"/>
                <a:gd name="connsiteY1" fmla="*/ 247389 h 1399784"/>
                <a:gd name="connsiteX2" fmla="*/ 0 w 2156565"/>
                <a:gd name="connsiteY2" fmla="*/ 1399784 h 1399784"/>
                <a:gd name="connsiteX3" fmla="*/ 0 w 2156565"/>
                <a:gd name="connsiteY3" fmla="*/ 676405 h 1399784"/>
                <a:gd name="connsiteX4" fmla="*/ 2060532 w 2156565"/>
                <a:gd name="connsiteY4" fmla="*/ 0 h 139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6565" h="1399784">
                  <a:moveTo>
                    <a:pt x="2060532" y="0"/>
                  </a:moveTo>
                  <a:lnTo>
                    <a:pt x="2156565" y="247389"/>
                  </a:lnTo>
                  <a:lnTo>
                    <a:pt x="0" y="1399784"/>
                  </a:lnTo>
                  <a:lnTo>
                    <a:pt x="0" y="676405"/>
                  </a:lnTo>
                  <a:lnTo>
                    <a:pt x="206053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gray">
          <a:xfrm>
            <a:off x="7004304" y="274638"/>
            <a:ext cx="1682496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gray">
          <a:xfrm>
            <a:off x="457200" y="274638"/>
            <a:ext cx="6400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457200" y="6583680"/>
            <a:ext cx="2133600" cy="228600"/>
          </a:xfrm>
        </p:spPr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70048" y="6583680"/>
            <a:ext cx="4114800" cy="228600"/>
          </a:xfrm>
        </p:spPr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7013448" y="6583680"/>
            <a:ext cx="457200" cy="228600"/>
          </a:xfrm>
        </p:spPr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219200" y="2863649"/>
            <a:ext cx="6858000" cy="1452943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940820" y="6358282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7713648" y="6372664"/>
            <a:ext cx="744552" cy="365760"/>
          </a:xfrm>
        </p:spPr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904875" y="2625524"/>
            <a:ext cx="7315200" cy="1877649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직사각형 32"/>
          <p:cNvSpPr/>
          <p:nvPr/>
        </p:nvSpPr>
        <p:spPr>
          <a:xfrm>
            <a:off x="914400" y="4601497"/>
            <a:ext cx="7315200" cy="1132553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직사각형 21"/>
          <p:cNvSpPr/>
          <p:nvPr/>
        </p:nvSpPr>
        <p:spPr>
          <a:xfrm>
            <a:off x="901188" y="2625523"/>
            <a:ext cx="228600" cy="1877649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>
            <a:off x="914400" y="4601497"/>
            <a:ext cx="228600" cy="1132553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219200" y="2863649"/>
            <a:ext cx="6858000" cy="1452943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940820" y="6358282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7713648" y="6372664"/>
            <a:ext cx="744552" cy="365760"/>
          </a:xfrm>
        </p:spPr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904875" y="2625524"/>
            <a:ext cx="7315200" cy="1877649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직사각형 32"/>
          <p:cNvSpPr/>
          <p:nvPr/>
        </p:nvSpPr>
        <p:spPr>
          <a:xfrm>
            <a:off x="914400" y="4601497"/>
            <a:ext cx="7315200" cy="1132553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직사각형 21"/>
          <p:cNvSpPr/>
          <p:nvPr/>
        </p:nvSpPr>
        <p:spPr>
          <a:xfrm>
            <a:off x="901188" y="2625523"/>
            <a:ext cx="228600" cy="1877649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>
            <a:off x="914400" y="4601497"/>
            <a:ext cx="228600" cy="1132553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364803" y="3434686"/>
            <a:ext cx="8406000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부제목 2"/>
          <p:cNvSpPr txBox="1">
            <a:spLocks/>
          </p:cNvSpPr>
          <p:nvPr userDrawn="1"/>
        </p:nvSpPr>
        <p:spPr>
          <a:xfrm>
            <a:off x="264463" y="6387291"/>
            <a:ext cx="3204878" cy="456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800" spc="-2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이 문서는 나눔글꼴로 작성되었습니다</a:t>
            </a:r>
            <a:r>
              <a:rPr lang="en-US" altLang="ko-KR" sz="800" spc="-2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800" u="sng" spc="-20" dirty="0" smtClean="0">
                <a:solidFill>
                  <a:srgbClr val="4495D2"/>
                </a:solidFill>
                <a:latin typeface="나눔고딕" pitchFamily="50" charset="-127"/>
                <a:ea typeface="나눔고딕" pitchFamily="50" charset="-127"/>
                <a:hlinkClick r:id="rId2"/>
              </a:rPr>
              <a:t>설치하기</a:t>
            </a:r>
            <a:endParaRPr lang="ko-KR" altLang="en-US" sz="800" u="sng" spc="-20" dirty="0">
              <a:solidFill>
                <a:srgbClr val="4495D2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364803" y="3989119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 userDrawn="1"/>
        </p:nvCxnSpPr>
        <p:spPr>
          <a:xfrm>
            <a:off x="364803" y="4299115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 userDrawn="1"/>
        </p:nvCxnSpPr>
        <p:spPr>
          <a:xfrm>
            <a:off x="364803" y="4611730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 userDrawn="1"/>
        </p:nvCxnSpPr>
        <p:spPr>
          <a:xfrm>
            <a:off x="364803" y="4923517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그림 11" descr="cosmetic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72671" y="6410326"/>
            <a:ext cx="1171292" cy="17621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 descr="cosmetic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10512" y="6434137"/>
            <a:ext cx="900000" cy="13539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직선 연결선 7"/>
          <p:cNvCxnSpPr/>
          <p:nvPr userDrawn="1"/>
        </p:nvCxnSpPr>
        <p:spPr>
          <a:xfrm>
            <a:off x="364803" y="3434686"/>
            <a:ext cx="8406000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 userDrawn="1"/>
        </p:nvCxnSpPr>
        <p:spPr>
          <a:xfrm>
            <a:off x="364803" y="3989119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 userDrawn="1"/>
        </p:nvCxnSpPr>
        <p:spPr>
          <a:xfrm>
            <a:off x="364803" y="4299115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 userDrawn="1"/>
        </p:nvCxnSpPr>
        <p:spPr>
          <a:xfrm>
            <a:off x="364803" y="4611730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 userDrawn="1"/>
        </p:nvCxnSpPr>
        <p:spPr>
          <a:xfrm>
            <a:off x="364803" y="4923517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그림 12" descr="cosmetic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72671" y="6410326"/>
            <a:ext cx="1171292" cy="176212"/>
          </a:xfrm>
          <a:prstGeom prst="rect">
            <a:avLst/>
          </a:prstGeom>
        </p:spPr>
      </p:pic>
      <p:sp>
        <p:nvSpPr>
          <p:cNvPr id="18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312059" y="246743"/>
            <a:ext cx="8338457" cy="1851478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5400" b="1" spc="-250" baseline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제목을 입력하세요</a:t>
            </a:r>
            <a:endParaRPr lang="en-US" altLang="ko-KR" dirty="0" smtClean="0"/>
          </a:p>
          <a:p>
            <a:pPr lvl="0"/>
            <a:endParaRPr lang="ko-KR" altLang="en-US" dirty="0" smtClean="0"/>
          </a:p>
        </p:txBody>
      </p:sp>
      <p:sp>
        <p:nvSpPr>
          <p:cNvPr id="21" name="제목 1"/>
          <p:cNvSpPr>
            <a:spLocks noGrp="1"/>
          </p:cNvSpPr>
          <p:nvPr>
            <p:ph type="title"/>
          </p:nvPr>
        </p:nvSpPr>
        <p:spPr>
          <a:xfrm>
            <a:off x="268519" y="4005064"/>
            <a:ext cx="8418281" cy="304826"/>
          </a:xfrm>
        </p:spPr>
        <p:txBody>
          <a:bodyPr anchor="t">
            <a:normAutofit/>
          </a:bodyPr>
          <a:lstStyle>
            <a:lvl1pPr algn="l">
              <a:buFont typeface="Wingdings" pitchFamily="2" charset="2"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4" name="부제목 2"/>
          <p:cNvSpPr txBox="1">
            <a:spLocks/>
          </p:cNvSpPr>
          <p:nvPr userDrawn="1"/>
        </p:nvSpPr>
        <p:spPr>
          <a:xfrm>
            <a:off x="264463" y="6387291"/>
            <a:ext cx="3204878" cy="456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800" spc="-2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이 문서는 나눔글꼴로 작성되었습니다</a:t>
            </a:r>
            <a:r>
              <a:rPr lang="en-US" altLang="ko-KR" sz="800" spc="-2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800" u="sng" spc="-20" dirty="0" smtClean="0">
                <a:solidFill>
                  <a:srgbClr val="4495D2"/>
                </a:solidFill>
                <a:latin typeface="나눔고딕" pitchFamily="50" charset="-127"/>
                <a:ea typeface="나눔고딕" pitchFamily="50" charset="-127"/>
                <a:hlinkClick r:id="rId3"/>
              </a:rPr>
              <a:t>설치하기</a:t>
            </a:r>
            <a:endParaRPr lang="ko-KR" altLang="en-US" sz="800" u="sng" spc="-20" dirty="0">
              <a:solidFill>
                <a:srgbClr val="4495D2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그림 8" descr="cosmetic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10512" y="6434137"/>
            <a:ext cx="900000" cy="135398"/>
          </a:xfrm>
          <a:prstGeom prst="rect">
            <a:avLst/>
          </a:prstGeom>
        </p:spPr>
      </p:pic>
      <p:sp>
        <p:nvSpPr>
          <p:cNvPr id="11" name="제목 1"/>
          <p:cNvSpPr>
            <a:spLocks noGrp="1"/>
          </p:cNvSpPr>
          <p:nvPr>
            <p:ph type="title"/>
          </p:nvPr>
        </p:nvSpPr>
        <p:spPr>
          <a:xfrm>
            <a:off x="368300" y="571500"/>
            <a:ext cx="8394700" cy="846138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4" name="내용 개체 틀 2"/>
          <p:cNvSpPr>
            <a:spLocks noGrp="1"/>
          </p:cNvSpPr>
          <p:nvPr>
            <p:ph idx="1" hasCustomPrompt="1"/>
          </p:nvPr>
        </p:nvSpPr>
        <p:spPr>
          <a:xfrm>
            <a:off x="368300" y="1574801"/>
            <a:ext cx="1905000" cy="317499"/>
          </a:xfrm>
        </p:spPr>
        <p:txBody>
          <a:bodyPr>
            <a:normAutofit/>
          </a:bodyPr>
          <a:lstStyle>
            <a:lvl1pPr>
              <a:buFontTx/>
              <a:buNone/>
              <a:defRPr sz="1200" b="1">
                <a:solidFill>
                  <a:srgbClr val="3D3C3E"/>
                </a:solidFill>
              </a:defRPr>
            </a:lvl1pPr>
            <a:lvl2pPr>
              <a:buFontTx/>
              <a:buNone/>
              <a:defRPr sz="1200"/>
            </a:lvl2pPr>
            <a:lvl3pPr>
              <a:buFontTx/>
              <a:buNone/>
              <a:defRPr sz="1200"/>
            </a:lvl3pPr>
            <a:lvl4pPr>
              <a:buFontTx/>
              <a:buNone/>
              <a:defRPr sz="1200"/>
            </a:lvl4pPr>
            <a:lvl5pPr>
              <a:buFontTx/>
              <a:buNone/>
              <a:defRPr sz="1200"/>
            </a:lvl5pPr>
          </a:lstStyle>
          <a:p>
            <a:pPr lvl="0"/>
            <a:r>
              <a:rPr lang="ko-KR" altLang="en-US" smtClean="0"/>
              <a:t>내용제목</a:t>
            </a:r>
          </a:p>
        </p:txBody>
      </p:sp>
      <p:sp>
        <p:nvSpPr>
          <p:cNvPr id="15" name="내용 개체 틀 2"/>
          <p:cNvSpPr>
            <a:spLocks noGrp="1"/>
          </p:cNvSpPr>
          <p:nvPr>
            <p:ph idx="13" hasCustomPrompt="1"/>
          </p:nvPr>
        </p:nvSpPr>
        <p:spPr>
          <a:xfrm>
            <a:off x="2336800" y="1574801"/>
            <a:ext cx="6426200" cy="330199"/>
          </a:xfrm>
        </p:spPr>
        <p:txBody>
          <a:bodyPr>
            <a:normAutofit/>
          </a:bodyPr>
          <a:lstStyle>
            <a:lvl1pPr>
              <a:buNone/>
              <a:defRPr sz="1200" b="1" baseline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 smtClean="0"/>
              <a:t>내용을 입력하십시오</a:t>
            </a:r>
            <a:r>
              <a:rPr lang="en-US" altLang="ko-KR" smtClean="0"/>
              <a:t>.</a:t>
            </a:r>
            <a:endParaRPr lang="ko-KR" alt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09728"/>
            <a:ext cx="5943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7048"/>
            <a:ext cx="8229600" cy="459943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7" name="Oval 6"/>
          <p:cNvSpPr/>
          <p:nvPr/>
        </p:nvSpPr>
        <p:spPr bwMode="gray">
          <a:xfrm>
            <a:off x="301752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758952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1216152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7635240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8092440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8549640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nai0315\AppData\Local\Microsoft\Windows\Temporary Internet Files\Content.IE5\ZH490QUM\MC900361534[1]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390" y="463003"/>
            <a:ext cx="1143000" cy="590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3438144"/>
            <a:ext cx="7735824" cy="13529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2029968" y="1929384"/>
            <a:ext cx="6419088" cy="1499616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Oval 6"/>
          <p:cNvSpPr/>
          <p:nvPr/>
        </p:nvSpPr>
        <p:spPr bwMode="gray">
          <a:xfrm>
            <a:off x="758952" y="3099816"/>
            <a:ext cx="283464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1216152" y="3099816"/>
            <a:ext cx="283464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1673352" y="3099816"/>
            <a:ext cx="283464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616" y="73152"/>
            <a:ext cx="6144768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Oval 7"/>
          <p:cNvSpPr/>
          <p:nvPr/>
        </p:nvSpPr>
        <p:spPr bwMode="gray">
          <a:xfrm>
            <a:off x="301752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58952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1216152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635240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8092440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 bwMode="gray">
          <a:xfrm>
            <a:off x="8549640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48056" y="1426464"/>
            <a:ext cx="4041648" cy="786384"/>
          </a:xfrm>
        </p:spPr>
        <p:txBody>
          <a:bodyPr anchor="b"/>
          <a:lstStyle>
            <a:lvl1pPr marL="0" indent="0">
              <a:buFont typeface="Arial" pitchFamily="34" charset="0"/>
              <a:buNone/>
              <a:defRPr sz="2400" b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056" y="2240280"/>
            <a:ext cx="4050792" cy="3776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599432" y="1426464"/>
            <a:ext cx="4041648" cy="786384"/>
          </a:xfrm>
        </p:spPr>
        <p:txBody>
          <a:bodyPr anchor="b"/>
          <a:lstStyle>
            <a:lvl1pPr marL="0" indent="0">
              <a:buNone/>
              <a:defRPr sz="2400" b="1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9432" y="2240280"/>
            <a:ext cx="4050792" cy="3776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Oval 9"/>
          <p:cNvSpPr/>
          <p:nvPr/>
        </p:nvSpPr>
        <p:spPr bwMode="gray">
          <a:xfrm>
            <a:off x="301752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58952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 bwMode="gray">
          <a:xfrm>
            <a:off x="8092440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 bwMode="gray">
          <a:xfrm>
            <a:off x="8549640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73152"/>
            <a:ext cx="700430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09728"/>
            <a:ext cx="7004304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Oval 5"/>
          <p:cNvSpPr/>
          <p:nvPr/>
        </p:nvSpPr>
        <p:spPr bwMode="gray">
          <a:xfrm>
            <a:off x="301752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 bwMode="gray">
          <a:xfrm>
            <a:off x="758952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8092440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8549640" y="530352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 bwMode="gray">
          <a:xfrm>
            <a:off x="-5918" y="0"/>
            <a:ext cx="2404872" cy="1783080"/>
            <a:chOff x="-5918" y="0"/>
            <a:chExt cx="3089429" cy="2295395"/>
          </a:xfrm>
        </p:grpSpPr>
        <p:sp>
          <p:nvSpPr>
            <p:cNvPr id="8" name="Freeform 7"/>
            <p:cNvSpPr/>
            <p:nvPr userDrawn="1"/>
          </p:nvSpPr>
          <p:spPr bwMode="gray">
            <a:xfrm>
              <a:off x="1772575" y="0"/>
              <a:ext cx="1310936" cy="1115627"/>
            </a:xfrm>
            <a:custGeom>
              <a:avLst/>
              <a:gdLst>
                <a:gd name="connsiteX0" fmla="*/ 0 w 1310936"/>
                <a:gd name="connsiteY0" fmla="*/ 0 h 1115627"/>
                <a:gd name="connsiteX1" fmla="*/ 435006 w 1310936"/>
                <a:gd name="connsiteY1" fmla="*/ 1115627 h 1115627"/>
                <a:gd name="connsiteX2" fmla="*/ 1310936 w 1310936"/>
                <a:gd name="connsiteY2" fmla="*/ 645111 h 1115627"/>
                <a:gd name="connsiteX3" fmla="*/ 1222159 w 1310936"/>
                <a:gd name="connsiteY3" fmla="*/ 0 h 1115627"/>
                <a:gd name="connsiteX4" fmla="*/ 0 w 1310936"/>
                <a:gd name="connsiteY4" fmla="*/ 0 h 1115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0936" h="1115627">
                  <a:moveTo>
                    <a:pt x="0" y="0"/>
                  </a:moveTo>
                  <a:lnTo>
                    <a:pt x="435006" y="1115627"/>
                  </a:lnTo>
                  <a:lnTo>
                    <a:pt x="1310936" y="645111"/>
                  </a:lnTo>
                  <a:lnTo>
                    <a:pt x="12221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 userDrawn="1"/>
          </p:nvSpPr>
          <p:spPr bwMode="gray">
            <a:xfrm>
              <a:off x="-5918" y="0"/>
              <a:ext cx="2019775" cy="1452979"/>
            </a:xfrm>
            <a:custGeom>
              <a:avLst/>
              <a:gdLst>
                <a:gd name="connsiteX0" fmla="*/ 0 w 2013857"/>
                <a:gd name="connsiteY0" fmla="*/ 10886 h 1436914"/>
                <a:gd name="connsiteX1" fmla="*/ 0 w 2013857"/>
                <a:gd name="connsiteY1" fmla="*/ 1436914 h 1436914"/>
                <a:gd name="connsiteX2" fmla="*/ 2013857 w 2013857"/>
                <a:gd name="connsiteY2" fmla="*/ 794657 h 1436914"/>
                <a:gd name="connsiteX3" fmla="*/ 1687286 w 2013857"/>
                <a:gd name="connsiteY3" fmla="*/ 0 h 1436914"/>
                <a:gd name="connsiteX4" fmla="*/ 0 w 2013857"/>
                <a:gd name="connsiteY4" fmla="*/ 10886 h 1436914"/>
                <a:gd name="connsiteX0" fmla="*/ 0 w 2013857"/>
                <a:gd name="connsiteY0" fmla="*/ 2008 h 1436914"/>
                <a:gd name="connsiteX1" fmla="*/ 0 w 2013857"/>
                <a:gd name="connsiteY1" fmla="*/ 1436914 h 1436914"/>
                <a:gd name="connsiteX2" fmla="*/ 2013857 w 2013857"/>
                <a:gd name="connsiteY2" fmla="*/ 794657 h 1436914"/>
                <a:gd name="connsiteX3" fmla="*/ 1687286 w 2013857"/>
                <a:gd name="connsiteY3" fmla="*/ 0 h 1436914"/>
                <a:gd name="connsiteX4" fmla="*/ 0 w 2013857"/>
                <a:gd name="connsiteY4" fmla="*/ 2008 h 1436914"/>
                <a:gd name="connsiteX0" fmla="*/ 5918 w 2019775"/>
                <a:gd name="connsiteY0" fmla="*/ 2008 h 1452979"/>
                <a:gd name="connsiteX1" fmla="*/ 5918 w 2019775"/>
                <a:gd name="connsiteY1" fmla="*/ 1436914 h 1452979"/>
                <a:gd name="connsiteX2" fmla="*/ 0 w 2019775"/>
                <a:gd name="connsiteY2" fmla="*/ 1452979 h 1452979"/>
                <a:gd name="connsiteX3" fmla="*/ 2019775 w 2019775"/>
                <a:gd name="connsiteY3" fmla="*/ 794657 h 1452979"/>
                <a:gd name="connsiteX4" fmla="*/ 1693204 w 2019775"/>
                <a:gd name="connsiteY4" fmla="*/ 0 h 1452979"/>
                <a:gd name="connsiteX5" fmla="*/ 5918 w 2019775"/>
                <a:gd name="connsiteY5" fmla="*/ 2008 h 1452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9775" h="1452979">
                  <a:moveTo>
                    <a:pt x="5918" y="2008"/>
                  </a:moveTo>
                  <a:lnTo>
                    <a:pt x="5918" y="1436914"/>
                  </a:lnTo>
                  <a:lnTo>
                    <a:pt x="0" y="1452979"/>
                  </a:lnTo>
                  <a:lnTo>
                    <a:pt x="2019775" y="794657"/>
                  </a:lnTo>
                  <a:lnTo>
                    <a:pt x="1693204" y="0"/>
                  </a:lnTo>
                  <a:lnTo>
                    <a:pt x="5918" y="200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 bwMode="gray">
            <a:xfrm>
              <a:off x="-3132" y="895611"/>
              <a:ext cx="2156565" cy="1399784"/>
            </a:xfrm>
            <a:custGeom>
              <a:avLst/>
              <a:gdLst>
                <a:gd name="connsiteX0" fmla="*/ 2048006 w 2148214"/>
                <a:gd name="connsiteY0" fmla="*/ 0 h 1399784"/>
                <a:gd name="connsiteX1" fmla="*/ 2148214 w 2148214"/>
                <a:gd name="connsiteY1" fmla="*/ 253652 h 1399784"/>
                <a:gd name="connsiteX2" fmla="*/ 0 w 2148214"/>
                <a:gd name="connsiteY2" fmla="*/ 1399784 h 1399784"/>
                <a:gd name="connsiteX3" fmla="*/ 0 w 2148214"/>
                <a:gd name="connsiteY3" fmla="*/ 676405 h 1399784"/>
                <a:gd name="connsiteX4" fmla="*/ 2048006 w 2148214"/>
                <a:gd name="connsiteY4" fmla="*/ 0 h 1399784"/>
                <a:gd name="connsiteX0" fmla="*/ 2048006 w 2156565"/>
                <a:gd name="connsiteY0" fmla="*/ 0 h 1399784"/>
                <a:gd name="connsiteX1" fmla="*/ 2156565 w 2156565"/>
                <a:gd name="connsiteY1" fmla="*/ 247389 h 1399784"/>
                <a:gd name="connsiteX2" fmla="*/ 0 w 2156565"/>
                <a:gd name="connsiteY2" fmla="*/ 1399784 h 1399784"/>
                <a:gd name="connsiteX3" fmla="*/ 0 w 2156565"/>
                <a:gd name="connsiteY3" fmla="*/ 676405 h 1399784"/>
                <a:gd name="connsiteX4" fmla="*/ 2048006 w 2156565"/>
                <a:gd name="connsiteY4" fmla="*/ 0 h 1399784"/>
                <a:gd name="connsiteX0" fmla="*/ 2060532 w 2156565"/>
                <a:gd name="connsiteY0" fmla="*/ 0 h 1399784"/>
                <a:gd name="connsiteX1" fmla="*/ 2156565 w 2156565"/>
                <a:gd name="connsiteY1" fmla="*/ 247389 h 1399784"/>
                <a:gd name="connsiteX2" fmla="*/ 0 w 2156565"/>
                <a:gd name="connsiteY2" fmla="*/ 1399784 h 1399784"/>
                <a:gd name="connsiteX3" fmla="*/ 0 w 2156565"/>
                <a:gd name="connsiteY3" fmla="*/ 676405 h 1399784"/>
                <a:gd name="connsiteX4" fmla="*/ 2060532 w 2156565"/>
                <a:gd name="connsiteY4" fmla="*/ 0 h 139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6565" h="1399784">
                  <a:moveTo>
                    <a:pt x="2060532" y="0"/>
                  </a:moveTo>
                  <a:lnTo>
                    <a:pt x="2156565" y="247389"/>
                  </a:lnTo>
                  <a:lnTo>
                    <a:pt x="0" y="1399784"/>
                  </a:lnTo>
                  <a:lnTo>
                    <a:pt x="0" y="676405"/>
                  </a:lnTo>
                  <a:lnTo>
                    <a:pt x="206053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3575303" y="411480"/>
            <a:ext cx="5148072" cy="1162050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64208"/>
            <a:ext cx="5111750" cy="47000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640080" y="1664208"/>
            <a:ext cx="2825496" cy="4690872"/>
          </a:xfrm>
          <a:solidFill>
            <a:schemeClr val="accent6">
              <a:lumMod val="60000"/>
              <a:lumOff val="40000"/>
            </a:schemeClr>
          </a:solidFill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2257" y="6583680"/>
            <a:ext cx="2133600" cy="228600"/>
          </a:xfrm>
        </p:spPr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583680"/>
            <a:ext cx="5029200" cy="228600"/>
          </a:xfrm>
        </p:spPr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Oval 10"/>
          <p:cNvSpPr/>
          <p:nvPr/>
        </p:nvSpPr>
        <p:spPr bwMode="gray">
          <a:xfrm>
            <a:off x="2258568" y="1161288"/>
            <a:ext cx="283464" cy="283464"/>
          </a:xfrm>
          <a:prstGeom prst="ellipse">
            <a:avLst/>
          </a:prstGeom>
          <a:noFill/>
          <a:ln w="57150">
            <a:solidFill>
              <a:srgbClr val="C1C1C1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715768" y="1161288"/>
            <a:ext cx="283464" cy="283464"/>
          </a:xfrm>
          <a:prstGeom prst="ellipse">
            <a:avLst/>
          </a:prstGeom>
          <a:noFill/>
          <a:ln w="57150">
            <a:solidFill>
              <a:srgbClr val="C1C1C1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 bwMode="gray">
          <a:xfrm>
            <a:off x="3172968" y="1161288"/>
            <a:ext cx="283464" cy="283464"/>
          </a:xfrm>
          <a:prstGeom prst="ellipse">
            <a:avLst/>
          </a:prstGeom>
          <a:noFill/>
          <a:ln w="57150">
            <a:solidFill>
              <a:srgbClr val="C1C1C1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859536" y="502920"/>
            <a:ext cx="7653528" cy="566928"/>
          </a:xfrm>
        </p:spPr>
        <p:txBody>
          <a:bodyPr anchor="ctr">
            <a:normAutofit/>
          </a:bodyPr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59536" y="1170432"/>
            <a:ext cx="7644384" cy="4114800"/>
          </a:xfrm>
          <a:solidFill>
            <a:schemeClr val="accent6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black">
          <a:xfrm>
            <a:off x="859536" y="5385816"/>
            <a:ext cx="7653528" cy="78638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Oval 7"/>
          <p:cNvSpPr/>
          <p:nvPr/>
        </p:nvSpPr>
        <p:spPr bwMode="gray">
          <a:xfrm>
            <a:off x="466344" y="658368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466344" y="5440680"/>
            <a:ext cx="283464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6" name="Freeform 15"/>
          <p:cNvSpPr/>
          <p:nvPr/>
        </p:nvSpPr>
        <p:spPr bwMode="gray">
          <a:xfrm>
            <a:off x="-1" y="6229431"/>
            <a:ext cx="1367073" cy="209846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7073" h="209846">
                <a:moveTo>
                  <a:pt x="0" y="0"/>
                </a:moveTo>
                <a:lnTo>
                  <a:pt x="1230086" y="21771"/>
                </a:lnTo>
                <a:lnTo>
                  <a:pt x="1367073" y="143886"/>
                </a:lnTo>
                <a:lnTo>
                  <a:pt x="521760" y="146472"/>
                </a:lnTo>
                <a:lnTo>
                  <a:pt x="507856" y="209846"/>
                </a:lnTo>
                <a:lnTo>
                  <a:pt x="1833" y="20833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 bwMode="gray">
          <a:xfrm>
            <a:off x="561" y="6469523"/>
            <a:ext cx="1088979" cy="388477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8979" h="388477">
                <a:moveTo>
                  <a:pt x="310" y="697"/>
                </a:moveTo>
                <a:lnTo>
                  <a:pt x="498339" y="0"/>
                </a:lnTo>
                <a:lnTo>
                  <a:pt x="464654" y="104880"/>
                </a:lnTo>
                <a:lnTo>
                  <a:pt x="1028546" y="104448"/>
                </a:lnTo>
                <a:lnTo>
                  <a:pt x="1088979" y="388477"/>
                </a:lnTo>
                <a:lnTo>
                  <a:pt x="1035" y="386331"/>
                </a:lnTo>
                <a:cubicBezTo>
                  <a:pt x="0" y="256993"/>
                  <a:pt x="1345" y="130035"/>
                  <a:pt x="310" y="6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 bwMode="gray">
          <a:xfrm>
            <a:off x="501660" y="6389202"/>
            <a:ext cx="4536352" cy="160684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6352" h="369387">
                <a:moveTo>
                  <a:pt x="48436" y="0"/>
                </a:moveTo>
                <a:lnTo>
                  <a:pt x="4536352" y="26326"/>
                </a:lnTo>
                <a:lnTo>
                  <a:pt x="4472120" y="299405"/>
                </a:lnTo>
                <a:lnTo>
                  <a:pt x="0" y="369388"/>
                </a:lnTo>
                <a:lnTo>
                  <a:pt x="48436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 bwMode="gray">
          <a:xfrm>
            <a:off x="1058521" y="6550388"/>
            <a:ext cx="7139514" cy="318498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  <a:gd name="connsiteX0" fmla="*/ 48436 w 4536352"/>
              <a:gd name="connsiteY0" fmla="*/ 0 h 369388"/>
              <a:gd name="connsiteX1" fmla="*/ 4536352 w 4536352"/>
              <a:gd name="connsiteY1" fmla="*/ 26326 h 369388"/>
              <a:gd name="connsiteX2" fmla="*/ 4507345 w 4536352"/>
              <a:gd name="connsiteY2" fmla="*/ 341536 h 369388"/>
              <a:gd name="connsiteX3" fmla="*/ 0 w 4536352"/>
              <a:gd name="connsiteY3" fmla="*/ 369388 h 369388"/>
              <a:gd name="connsiteX4" fmla="*/ 48436 w 4536352"/>
              <a:gd name="connsiteY4" fmla="*/ 0 h 369388"/>
              <a:gd name="connsiteX0" fmla="*/ 0 w 4601879"/>
              <a:gd name="connsiteY0" fmla="*/ 52440 h 343062"/>
              <a:gd name="connsiteX1" fmla="*/ 4601879 w 4601879"/>
              <a:gd name="connsiteY1" fmla="*/ 0 h 343062"/>
              <a:gd name="connsiteX2" fmla="*/ 4572872 w 4601879"/>
              <a:gd name="connsiteY2" fmla="*/ 315210 h 343062"/>
              <a:gd name="connsiteX3" fmla="*/ 65527 w 4601879"/>
              <a:gd name="connsiteY3" fmla="*/ 343062 h 343062"/>
              <a:gd name="connsiteX4" fmla="*/ 0 w 4601879"/>
              <a:gd name="connsiteY4" fmla="*/ 52440 h 343062"/>
              <a:gd name="connsiteX0" fmla="*/ 0 w 4563837"/>
              <a:gd name="connsiteY0" fmla="*/ 22845 h 343062"/>
              <a:gd name="connsiteX1" fmla="*/ 4563837 w 4563837"/>
              <a:gd name="connsiteY1" fmla="*/ 0 h 343062"/>
              <a:gd name="connsiteX2" fmla="*/ 4534830 w 4563837"/>
              <a:gd name="connsiteY2" fmla="*/ 315210 h 343062"/>
              <a:gd name="connsiteX3" fmla="*/ 27485 w 4563837"/>
              <a:gd name="connsiteY3" fmla="*/ 343062 h 343062"/>
              <a:gd name="connsiteX4" fmla="*/ 0 w 4563837"/>
              <a:gd name="connsiteY4" fmla="*/ 22845 h 343062"/>
              <a:gd name="connsiteX0" fmla="*/ 0 w 4563837"/>
              <a:gd name="connsiteY0" fmla="*/ 22845 h 332300"/>
              <a:gd name="connsiteX1" fmla="*/ 4563837 w 4563837"/>
              <a:gd name="connsiteY1" fmla="*/ 0 h 332300"/>
              <a:gd name="connsiteX2" fmla="*/ 4534830 w 4563837"/>
              <a:gd name="connsiteY2" fmla="*/ 315210 h 332300"/>
              <a:gd name="connsiteX3" fmla="*/ 32050 w 4563837"/>
              <a:gd name="connsiteY3" fmla="*/ 332300 h 332300"/>
              <a:gd name="connsiteX4" fmla="*/ 0 w 4563837"/>
              <a:gd name="connsiteY4" fmla="*/ 22845 h 332300"/>
              <a:gd name="connsiteX0" fmla="*/ 0 w 4563837"/>
              <a:gd name="connsiteY0" fmla="*/ 22845 h 332300"/>
              <a:gd name="connsiteX1" fmla="*/ 4563837 w 4563837"/>
              <a:gd name="connsiteY1" fmla="*/ 0 h 332300"/>
              <a:gd name="connsiteX2" fmla="*/ 4512005 w 4563837"/>
              <a:gd name="connsiteY2" fmla="*/ 328662 h 332300"/>
              <a:gd name="connsiteX3" fmla="*/ 32050 w 4563837"/>
              <a:gd name="connsiteY3" fmla="*/ 332300 h 332300"/>
              <a:gd name="connsiteX4" fmla="*/ 0 w 4563837"/>
              <a:gd name="connsiteY4" fmla="*/ 22845 h 332300"/>
              <a:gd name="connsiteX0" fmla="*/ 0 w 4562315"/>
              <a:gd name="connsiteY0" fmla="*/ 30917 h 340372"/>
              <a:gd name="connsiteX1" fmla="*/ 4562315 w 4562315"/>
              <a:gd name="connsiteY1" fmla="*/ 0 h 340372"/>
              <a:gd name="connsiteX2" fmla="*/ 4512005 w 4562315"/>
              <a:gd name="connsiteY2" fmla="*/ 336734 h 340372"/>
              <a:gd name="connsiteX3" fmla="*/ 32050 w 4562315"/>
              <a:gd name="connsiteY3" fmla="*/ 340372 h 340372"/>
              <a:gd name="connsiteX4" fmla="*/ 0 w 4562315"/>
              <a:gd name="connsiteY4" fmla="*/ 30917 h 34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62315" h="340372">
                <a:moveTo>
                  <a:pt x="0" y="30917"/>
                </a:moveTo>
                <a:lnTo>
                  <a:pt x="4562315" y="0"/>
                </a:lnTo>
                <a:lnTo>
                  <a:pt x="4512005" y="336734"/>
                </a:lnTo>
                <a:lnTo>
                  <a:pt x="32050" y="340372"/>
                </a:lnTo>
                <a:lnTo>
                  <a:pt x="0" y="309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 bwMode="gray">
          <a:xfrm>
            <a:off x="5005388" y="6324681"/>
            <a:ext cx="1176821" cy="200026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  <a:gd name="connsiteX0" fmla="*/ 142941 w 4630857"/>
              <a:gd name="connsiteY0" fmla="*/ 0 h 353997"/>
              <a:gd name="connsiteX1" fmla="*/ 4630857 w 4630857"/>
              <a:gd name="connsiteY1" fmla="*/ 26326 h 353997"/>
              <a:gd name="connsiteX2" fmla="*/ 4566625 w 4630857"/>
              <a:gd name="connsiteY2" fmla="*/ 299405 h 353997"/>
              <a:gd name="connsiteX3" fmla="*/ 0 w 4630857"/>
              <a:gd name="connsiteY3" fmla="*/ 353997 h 353997"/>
              <a:gd name="connsiteX4" fmla="*/ 142941 w 4630857"/>
              <a:gd name="connsiteY4" fmla="*/ 0 h 353997"/>
              <a:gd name="connsiteX0" fmla="*/ 379208 w 4630857"/>
              <a:gd name="connsiteY0" fmla="*/ 4456 h 327671"/>
              <a:gd name="connsiteX1" fmla="*/ 4630857 w 4630857"/>
              <a:gd name="connsiteY1" fmla="*/ 0 h 327671"/>
              <a:gd name="connsiteX2" fmla="*/ 4566625 w 4630857"/>
              <a:gd name="connsiteY2" fmla="*/ 273079 h 327671"/>
              <a:gd name="connsiteX3" fmla="*/ 0 w 4630857"/>
              <a:gd name="connsiteY3" fmla="*/ 327671 h 327671"/>
              <a:gd name="connsiteX4" fmla="*/ 379208 w 4630857"/>
              <a:gd name="connsiteY4" fmla="*/ 4456 h 327671"/>
              <a:gd name="connsiteX0" fmla="*/ 379208 w 4670581"/>
              <a:gd name="connsiteY0" fmla="*/ 4456 h 327671"/>
              <a:gd name="connsiteX1" fmla="*/ 4630857 w 4670581"/>
              <a:gd name="connsiteY1" fmla="*/ 0 h 327671"/>
              <a:gd name="connsiteX2" fmla="*/ 4670581 w 4670581"/>
              <a:gd name="connsiteY2" fmla="*/ 315405 h 327671"/>
              <a:gd name="connsiteX3" fmla="*/ 0 w 4670581"/>
              <a:gd name="connsiteY3" fmla="*/ 327671 h 327671"/>
              <a:gd name="connsiteX4" fmla="*/ 379208 w 4670581"/>
              <a:gd name="connsiteY4" fmla="*/ 4456 h 327671"/>
              <a:gd name="connsiteX0" fmla="*/ 379208 w 4670581"/>
              <a:gd name="connsiteY0" fmla="*/ -1 h 323214"/>
              <a:gd name="connsiteX1" fmla="*/ 4545802 w 4670581"/>
              <a:gd name="connsiteY1" fmla="*/ 53258 h 323214"/>
              <a:gd name="connsiteX2" fmla="*/ 4670581 w 4670581"/>
              <a:gd name="connsiteY2" fmla="*/ 310948 h 323214"/>
              <a:gd name="connsiteX3" fmla="*/ 0 w 4670581"/>
              <a:gd name="connsiteY3" fmla="*/ 323214 h 323214"/>
              <a:gd name="connsiteX4" fmla="*/ 379208 w 4670581"/>
              <a:gd name="connsiteY4" fmla="*/ -1 h 32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0581" h="323214">
                <a:moveTo>
                  <a:pt x="379208" y="-1"/>
                </a:moveTo>
                <a:lnTo>
                  <a:pt x="4545802" y="53258"/>
                </a:lnTo>
                <a:lnTo>
                  <a:pt x="4670581" y="310948"/>
                </a:lnTo>
                <a:lnTo>
                  <a:pt x="0" y="323214"/>
                </a:lnTo>
                <a:lnTo>
                  <a:pt x="379208" y="-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 bwMode="gray">
          <a:xfrm>
            <a:off x="6168128" y="6353255"/>
            <a:ext cx="2467606" cy="166689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  <a:gd name="connsiteX0" fmla="*/ 142941 w 4630857"/>
              <a:gd name="connsiteY0" fmla="*/ 0 h 353997"/>
              <a:gd name="connsiteX1" fmla="*/ 4630857 w 4630857"/>
              <a:gd name="connsiteY1" fmla="*/ 26326 h 353997"/>
              <a:gd name="connsiteX2" fmla="*/ 4566625 w 4630857"/>
              <a:gd name="connsiteY2" fmla="*/ 299405 h 353997"/>
              <a:gd name="connsiteX3" fmla="*/ 0 w 4630857"/>
              <a:gd name="connsiteY3" fmla="*/ 353997 h 353997"/>
              <a:gd name="connsiteX4" fmla="*/ 142941 w 4630857"/>
              <a:gd name="connsiteY4" fmla="*/ 0 h 353997"/>
              <a:gd name="connsiteX0" fmla="*/ 379208 w 4630857"/>
              <a:gd name="connsiteY0" fmla="*/ 4456 h 327671"/>
              <a:gd name="connsiteX1" fmla="*/ 4630857 w 4630857"/>
              <a:gd name="connsiteY1" fmla="*/ 0 h 327671"/>
              <a:gd name="connsiteX2" fmla="*/ 4566625 w 4630857"/>
              <a:gd name="connsiteY2" fmla="*/ 273079 h 327671"/>
              <a:gd name="connsiteX3" fmla="*/ 0 w 4630857"/>
              <a:gd name="connsiteY3" fmla="*/ 327671 h 327671"/>
              <a:gd name="connsiteX4" fmla="*/ 379208 w 4630857"/>
              <a:gd name="connsiteY4" fmla="*/ 4456 h 327671"/>
              <a:gd name="connsiteX0" fmla="*/ 379208 w 4670581"/>
              <a:gd name="connsiteY0" fmla="*/ 4456 h 327671"/>
              <a:gd name="connsiteX1" fmla="*/ 4630857 w 4670581"/>
              <a:gd name="connsiteY1" fmla="*/ 0 h 327671"/>
              <a:gd name="connsiteX2" fmla="*/ 4670581 w 4670581"/>
              <a:gd name="connsiteY2" fmla="*/ 315405 h 327671"/>
              <a:gd name="connsiteX3" fmla="*/ 0 w 4670581"/>
              <a:gd name="connsiteY3" fmla="*/ 327671 h 327671"/>
              <a:gd name="connsiteX4" fmla="*/ 379208 w 4670581"/>
              <a:gd name="connsiteY4" fmla="*/ 4456 h 327671"/>
              <a:gd name="connsiteX0" fmla="*/ 379208 w 4670581"/>
              <a:gd name="connsiteY0" fmla="*/ -1 h 323214"/>
              <a:gd name="connsiteX1" fmla="*/ 4545802 w 4670581"/>
              <a:gd name="connsiteY1" fmla="*/ 53258 h 323214"/>
              <a:gd name="connsiteX2" fmla="*/ 4670581 w 4670581"/>
              <a:gd name="connsiteY2" fmla="*/ 310948 h 323214"/>
              <a:gd name="connsiteX3" fmla="*/ 0 w 4670581"/>
              <a:gd name="connsiteY3" fmla="*/ 323214 h 323214"/>
              <a:gd name="connsiteX4" fmla="*/ 379208 w 4670581"/>
              <a:gd name="connsiteY4" fmla="*/ -1 h 323214"/>
              <a:gd name="connsiteX0" fmla="*/ 0 w 4745669"/>
              <a:gd name="connsiteY0" fmla="*/ 4456 h 269955"/>
              <a:gd name="connsiteX1" fmla="*/ 4620890 w 4745669"/>
              <a:gd name="connsiteY1" fmla="*/ -1 h 269955"/>
              <a:gd name="connsiteX2" fmla="*/ 4745669 w 4745669"/>
              <a:gd name="connsiteY2" fmla="*/ 257689 h 269955"/>
              <a:gd name="connsiteX3" fmla="*/ 75088 w 4745669"/>
              <a:gd name="connsiteY3" fmla="*/ 269955 h 269955"/>
              <a:gd name="connsiteX4" fmla="*/ 0 w 4745669"/>
              <a:gd name="connsiteY4" fmla="*/ 4456 h 269955"/>
              <a:gd name="connsiteX0" fmla="*/ 0 w 4745669"/>
              <a:gd name="connsiteY0" fmla="*/ 4458 h 273804"/>
              <a:gd name="connsiteX1" fmla="*/ 4620890 w 4745669"/>
              <a:gd name="connsiteY1" fmla="*/ 1 h 273804"/>
              <a:gd name="connsiteX2" fmla="*/ 4745669 w 4745669"/>
              <a:gd name="connsiteY2" fmla="*/ 257691 h 273804"/>
              <a:gd name="connsiteX3" fmla="*/ 90402 w 4745669"/>
              <a:gd name="connsiteY3" fmla="*/ 273804 h 273804"/>
              <a:gd name="connsiteX4" fmla="*/ 0 w 4745669"/>
              <a:gd name="connsiteY4" fmla="*/ 4458 h 273804"/>
              <a:gd name="connsiteX0" fmla="*/ 0 w 4715043"/>
              <a:gd name="connsiteY0" fmla="*/ 4456 h 273802"/>
              <a:gd name="connsiteX1" fmla="*/ 4620890 w 4715043"/>
              <a:gd name="connsiteY1" fmla="*/ -1 h 273802"/>
              <a:gd name="connsiteX2" fmla="*/ 4715043 w 4715043"/>
              <a:gd name="connsiteY2" fmla="*/ 242298 h 273802"/>
              <a:gd name="connsiteX3" fmla="*/ 90402 w 4715043"/>
              <a:gd name="connsiteY3" fmla="*/ 273802 h 273802"/>
              <a:gd name="connsiteX4" fmla="*/ 0 w 4715043"/>
              <a:gd name="connsiteY4" fmla="*/ 4456 h 273802"/>
              <a:gd name="connsiteX0" fmla="*/ 0 w 5289574"/>
              <a:gd name="connsiteY0" fmla="*/ -1 h 269345"/>
              <a:gd name="connsiteX1" fmla="*/ 5289574 w 5289574"/>
              <a:gd name="connsiteY1" fmla="*/ 22476 h 269345"/>
              <a:gd name="connsiteX2" fmla="*/ 4715043 w 5289574"/>
              <a:gd name="connsiteY2" fmla="*/ 237841 h 269345"/>
              <a:gd name="connsiteX3" fmla="*/ 90402 w 5289574"/>
              <a:gd name="connsiteY3" fmla="*/ 269345 h 269345"/>
              <a:gd name="connsiteX4" fmla="*/ 0 w 5289574"/>
              <a:gd name="connsiteY4" fmla="*/ -1 h 26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9574" h="269345">
                <a:moveTo>
                  <a:pt x="0" y="-1"/>
                </a:moveTo>
                <a:lnTo>
                  <a:pt x="5289574" y="22476"/>
                </a:lnTo>
                <a:lnTo>
                  <a:pt x="4715043" y="237841"/>
                </a:lnTo>
                <a:lnTo>
                  <a:pt x="90402" y="269345"/>
                </a:lnTo>
                <a:lnTo>
                  <a:pt x="0" y="-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 bwMode="gray">
          <a:xfrm>
            <a:off x="8417311" y="6360399"/>
            <a:ext cx="593340" cy="149573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  <a:gd name="connsiteX0" fmla="*/ 142941 w 4630857"/>
              <a:gd name="connsiteY0" fmla="*/ 0 h 353997"/>
              <a:gd name="connsiteX1" fmla="*/ 4630857 w 4630857"/>
              <a:gd name="connsiteY1" fmla="*/ 26326 h 353997"/>
              <a:gd name="connsiteX2" fmla="*/ 4566625 w 4630857"/>
              <a:gd name="connsiteY2" fmla="*/ 299405 h 353997"/>
              <a:gd name="connsiteX3" fmla="*/ 0 w 4630857"/>
              <a:gd name="connsiteY3" fmla="*/ 353997 h 353997"/>
              <a:gd name="connsiteX4" fmla="*/ 142941 w 4630857"/>
              <a:gd name="connsiteY4" fmla="*/ 0 h 353997"/>
              <a:gd name="connsiteX0" fmla="*/ 379208 w 4630857"/>
              <a:gd name="connsiteY0" fmla="*/ 4456 h 327671"/>
              <a:gd name="connsiteX1" fmla="*/ 4630857 w 4630857"/>
              <a:gd name="connsiteY1" fmla="*/ 0 h 327671"/>
              <a:gd name="connsiteX2" fmla="*/ 4566625 w 4630857"/>
              <a:gd name="connsiteY2" fmla="*/ 273079 h 327671"/>
              <a:gd name="connsiteX3" fmla="*/ 0 w 4630857"/>
              <a:gd name="connsiteY3" fmla="*/ 327671 h 327671"/>
              <a:gd name="connsiteX4" fmla="*/ 379208 w 4630857"/>
              <a:gd name="connsiteY4" fmla="*/ 4456 h 327671"/>
              <a:gd name="connsiteX0" fmla="*/ 379208 w 4670581"/>
              <a:gd name="connsiteY0" fmla="*/ 4456 h 327671"/>
              <a:gd name="connsiteX1" fmla="*/ 4630857 w 4670581"/>
              <a:gd name="connsiteY1" fmla="*/ 0 h 327671"/>
              <a:gd name="connsiteX2" fmla="*/ 4670581 w 4670581"/>
              <a:gd name="connsiteY2" fmla="*/ 315405 h 327671"/>
              <a:gd name="connsiteX3" fmla="*/ 0 w 4670581"/>
              <a:gd name="connsiteY3" fmla="*/ 327671 h 327671"/>
              <a:gd name="connsiteX4" fmla="*/ 379208 w 4670581"/>
              <a:gd name="connsiteY4" fmla="*/ 4456 h 327671"/>
              <a:gd name="connsiteX0" fmla="*/ 379208 w 4670581"/>
              <a:gd name="connsiteY0" fmla="*/ -1 h 323214"/>
              <a:gd name="connsiteX1" fmla="*/ 4545802 w 4670581"/>
              <a:gd name="connsiteY1" fmla="*/ 53258 h 323214"/>
              <a:gd name="connsiteX2" fmla="*/ 4670581 w 4670581"/>
              <a:gd name="connsiteY2" fmla="*/ 310948 h 323214"/>
              <a:gd name="connsiteX3" fmla="*/ 0 w 4670581"/>
              <a:gd name="connsiteY3" fmla="*/ 323214 h 323214"/>
              <a:gd name="connsiteX4" fmla="*/ 379208 w 4670581"/>
              <a:gd name="connsiteY4" fmla="*/ -1 h 323214"/>
              <a:gd name="connsiteX0" fmla="*/ 0 w 4745669"/>
              <a:gd name="connsiteY0" fmla="*/ 4456 h 269955"/>
              <a:gd name="connsiteX1" fmla="*/ 4620890 w 4745669"/>
              <a:gd name="connsiteY1" fmla="*/ -1 h 269955"/>
              <a:gd name="connsiteX2" fmla="*/ 4745669 w 4745669"/>
              <a:gd name="connsiteY2" fmla="*/ 257689 h 269955"/>
              <a:gd name="connsiteX3" fmla="*/ 75088 w 4745669"/>
              <a:gd name="connsiteY3" fmla="*/ 269955 h 269955"/>
              <a:gd name="connsiteX4" fmla="*/ 0 w 4745669"/>
              <a:gd name="connsiteY4" fmla="*/ 4456 h 269955"/>
              <a:gd name="connsiteX0" fmla="*/ 0 w 4745669"/>
              <a:gd name="connsiteY0" fmla="*/ 4458 h 273804"/>
              <a:gd name="connsiteX1" fmla="*/ 4620890 w 4745669"/>
              <a:gd name="connsiteY1" fmla="*/ 1 h 273804"/>
              <a:gd name="connsiteX2" fmla="*/ 4745669 w 4745669"/>
              <a:gd name="connsiteY2" fmla="*/ 257691 h 273804"/>
              <a:gd name="connsiteX3" fmla="*/ 90402 w 4745669"/>
              <a:gd name="connsiteY3" fmla="*/ 273804 h 273804"/>
              <a:gd name="connsiteX4" fmla="*/ 0 w 4745669"/>
              <a:gd name="connsiteY4" fmla="*/ 4458 h 273804"/>
              <a:gd name="connsiteX0" fmla="*/ 0 w 4715043"/>
              <a:gd name="connsiteY0" fmla="*/ 4456 h 273802"/>
              <a:gd name="connsiteX1" fmla="*/ 4620890 w 4715043"/>
              <a:gd name="connsiteY1" fmla="*/ -1 h 273802"/>
              <a:gd name="connsiteX2" fmla="*/ 4715043 w 4715043"/>
              <a:gd name="connsiteY2" fmla="*/ 242298 h 273802"/>
              <a:gd name="connsiteX3" fmla="*/ 90402 w 4715043"/>
              <a:gd name="connsiteY3" fmla="*/ 273802 h 273802"/>
              <a:gd name="connsiteX4" fmla="*/ 0 w 4715043"/>
              <a:gd name="connsiteY4" fmla="*/ 4456 h 273802"/>
              <a:gd name="connsiteX0" fmla="*/ 0 w 5289574"/>
              <a:gd name="connsiteY0" fmla="*/ -1 h 269345"/>
              <a:gd name="connsiteX1" fmla="*/ 5289574 w 5289574"/>
              <a:gd name="connsiteY1" fmla="*/ 22476 h 269345"/>
              <a:gd name="connsiteX2" fmla="*/ 4715043 w 5289574"/>
              <a:gd name="connsiteY2" fmla="*/ 237841 h 269345"/>
              <a:gd name="connsiteX3" fmla="*/ 90402 w 5289574"/>
              <a:gd name="connsiteY3" fmla="*/ 269345 h 269345"/>
              <a:gd name="connsiteX4" fmla="*/ 0 w 5289574"/>
              <a:gd name="connsiteY4" fmla="*/ -1 h 269345"/>
              <a:gd name="connsiteX0" fmla="*/ 0 w 7532923"/>
              <a:gd name="connsiteY0" fmla="*/ 1 h 269347"/>
              <a:gd name="connsiteX1" fmla="*/ 7532923 w 7532923"/>
              <a:gd name="connsiteY1" fmla="*/ 3240 h 269347"/>
              <a:gd name="connsiteX2" fmla="*/ 4715043 w 7532923"/>
              <a:gd name="connsiteY2" fmla="*/ 237843 h 269347"/>
              <a:gd name="connsiteX3" fmla="*/ 90402 w 7532923"/>
              <a:gd name="connsiteY3" fmla="*/ 269347 h 269347"/>
              <a:gd name="connsiteX4" fmla="*/ 0 w 7532923"/>
              <a:gd name="connsiteY4" fmla="*/ 1 h 269347"/>
              <a:gd name="connsiteX0" fmla="*/ 4254606 w 7442522"/>
              <a:gd name="connsiteY0" fmla="*/ 0 h 273193"/>
              <a:gd name="connsiteX1" fmla="*/ 7442522 w 7442522"/>
              <a:gd name="connsiteY1" fmla="*/ 7086 h 273193"/>
              <a:gd name="connsiteX2" fmla="*/ 4624642 w 7442522"/>
              <a:gd name="connsiteY2" fmla="*/ 241689 h 273193"/>
              <a:gd name="connsiteX3" fmla="*/ 1 w 7442522"/>
              <a:gd name="connsiteY3" fmla="*/ 273193 h 273193"/>
              <a:gd name="connsiteX4" fmla="*/ 4254606 w 7442522"/>
              <a:gd name="connsiteY4" fmla="*/ 0 h 273193"/>
              <a:gd name="connsiteX0" fmla="*/ 2696066 w 5883982"/>
              <a:gd name="connsiteY0" fmla="*/ 0 h 241689"/>
              <a:gd name="connsiteX1" fmla="*/ 5883982 w 5883982"/>
              <a:gd name="connsiteY1" fmla="*/ 7086 h 241689"/>
              <a:gd name="connsiteX2" fmla="*/ 3066102 w 5883982"/>
              <a:gd name="connsiteY2" fmla="*/ 241689 h 241689"/>
              <a:gd name="connsiteX3" fmla="*/ 0 w 5883982"/>
              <a:gd name="connsiteY3" fmla="*/ 238564 h 241689"/>
              <a:gd name="connsiteX4" fmla="*/ 2696066 w 5883982"/>
              <a:gd name="connsiteY4" fmla="*/ 0 h 241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83982" h="241689">
                <a:moveTo>
                  <a:pt x="2696066" y="0"/>
                </a:moveTo>
                <a:lnTo>
                  <a:pt x="5883982" y="7086"/>
                </a:lnTo>
                <a:lnTo>
                  <a:pt x="3066102" y="241689"/>
                </a:lnTo>
                <a:lnTo>
                  <a:pt x="0" y="238564"/>
                </a:lnTo>
                <a:lnTo>
                  <a:pt x="269606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 bwMode="gray">
          <a:xfrm>
            <a:off x="8162518" y="6362780"/>
            <a:ext cx="980697" cy="495219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  <a:gd name="connsiteX0" fmla="*/ 142941 w 4630857"/>
              <a:gd name="connsiteY0" fmla="*/ 0 h 353997"/>
              <a:gd name="connsiteX1" fmla="*/ 4630857 w 4630857"/>
              <a:gd name="connsiteY1" fmla="*/ 26326 h 353997"/>
              <a:gd name="connsiteX2" fmla="*/ 4566625 w 4630857"/>
              <a:gd name="connsiteY2" fmla="*/ 299405 h 353997"/>
              <a:gd name="connsiteX3" fmla="*/ 0 w 4630857"/>
              <a:gd name="connsiteY3" fmla="*/ 353997 h 353997"/>
              <a:gd name="connsiteX4" fmla="*/ 142941 w 4630857"/>
              <a:gd name="connsiteY4" fmla="*/ 0 h 353997"/>
              <a:gd name="connsiteX0" fmla="*/ 379208 w 4630857"/>
              <a:gd name="connsiteY0" fmla="*/ 4456 h 327671"/>
              <a:gd name="connsiteX1" fmla="*/ 4630857 w 4630857"/>
              <a:gd name="connsiteY1" fmla="*/ 0 h 327671"/>
              <a:gd name="connsiteX2" fmla="*/ 4566625 w 4630857"/>
              <a:gd name="connsiteY2" fmla="*/ 273079 h 327671"/>
              <a:gd name="connsiteX3" fmla="*/ 0 w 4630857"/>
              <a:gd name="connsiteY3" fmla="*/ 327671 h 327671"/>
              <a:gd name="connsiteX4" fmla="*/ 379208 w 4630857"/>
              <a:gd name="connsiteY4" fmla="*/ 4456 h 327671"/>
              <a:gd name="connsiteX0" fmla="*/ 379208 w 4670581"/>
              <a:gd name="connsiteY0" fmla="*/ 4456 h 327671"/>
              <a:gd name="connsiteX1" fmla="*/ 4630857 w 4670581"/>
              <a:gd name="connsiteY1" fmla="*/ 0 h 327671"/>
              <a:gd name="connsiteX2" fmla="*/ 4670581 w 4670581"/>
              <a:gd name="connsiteY2" fmla="*/ 315405 h 327671"/>
              <a:gd name="connsiteX3" fmla="*/ 0 w 4670581"/>
              <a:gd name="connsiteY3" fmla="*/ 327671 h 327671"/>
              <a:gd name="connsiteX4" fmla="*/ 379208 w 4670581"/>
              <a:gd name="connsiteY4" fmla="*/ 4456 h 327671"/>
              <a:gd name="connsiteX0" fmla="*/ 379208 w 4670581"/>
              <a:gd name="connsiteY0" fmla="*/ -1 h 323214"/>
              <a:gd name="connsiteX1" fmla="*/ 4545802 w 4670581"/>
              <a:gd name="connsiteY1" fmla="*/ 53258 h 323214"/>
              <a:gd name="connsiteX2" fmla="*/ 4670581 w 4670581"/>
              <a:gd name="connsiteY2" fmla="*/ 310948 h 323214"/>
              <a:gd name="connsiteX3" fmla="*/ 0 w 4670581"/>
              <a:gd name="connsiteY3" fmla="*/ 323214 h 323214"/>
              <a:gd name="connsiteX4" fmla="*/ 379208 w 4670581"/>
              <a:gd name="connsiteY4" fmla="*/ -1 h 323214"/>
              <a:gd name="connsiteX0" fmla="*/ 0 w 4745669"/>
              <a:gd name="connsiteY0" fmla="*/ 4456 h 269955"/>
              <a:gd name="connsiteX1" fmla="*/ 4620890 w 4745669"/>
              <a:gd name="connsiteY1" fmla="*/ -1 h 269955"/>
              <a:gd name="connsiteX2" fmla="*/ 4745669 w 4745669"/>
              <a:gd name="connsiteY2" fmla="*/ 257689 h 269955"/>
              <a:gd name="connsiteX3" fmla="*/ 75088 w 4745669"/>
              <a:gd name="connsiteY3" fmla="*/ 269955 h 269955"/>
              <a:gd name="connsiteX4" fmla="*/ 0 w 4745669"/>
              <a:gd name="connsiteY4" fmla="*/ 4456 h 269955"/>
              <a:gd name="connsiteX0" fmla="*/ 0 w 4745669"/>
              <a:gd name="connsiteY0" fmla="*/ 4458 h 273804"/>
              <a:gd name="connsiteX1" fmla="*/ 4620890 w 4745669"/>
              <a:gd name="connsiteY1" fmla="*/ 1 h 273804"/>
              <a:gd name="connsiteX2" fmla="*/ 4745669 w 4745669"/>
              <a:gd name="connsiteY2" fmla="*/ 257691 h 273804"/>
              <a:gd name="connsiteX3" fmla="*/ 90402 w 4745669"/>
              <a:gd name="connsiteY3" fmla="*/ 273804 h 273804"/>
              <a:gd name="connsiteX4" fmla="*/ 0 w 4745669"/>
              <a:gd name="connsiteY4" fmla="*/ 4458 h 273804"/>
              <a:gd name="connsiteX0" fmla="*/ 0 w 4715043"/>
              <a:gd name="connsiteY0" fmla="*/ 4456 h 273802"/>
              <a:gd name="connsiteX1" fmla="*/ 4620890 w 4715043"/>
              <a:gd name="connsiteY1" fmla="*/ -1 h 273802"/>
              <a:gd name="connsiteX2" fmla="*/ 4715043 w 4715043"/>
              <a:gd name="connsiteY2" fmla="*/ 242298 h 273802"/>
              <a:gd name="connsiteX3" fmla="*/ 90402 w 4715043"/>
              <a:gd name="connsiteY3" fmla="*/ 273802 h 273802"/>
              <a:gd name="connsiteX4" fmla="*/ 0 w 4715043"/>
              <a:gd name="connsiteY4" fmla="*/ 4456 h 273802"/>
              <a:gd name="connsiteX0" fmla="*/ 0 w 5289574"/>
              <a:gd name="connsiteY0" fmla="*/ -1 h 269345"/>
              <a:gd name="connsiteX1" fmla="*/ 5289574 w 5289574"/>
              <a:gd name="connsiteY1" fmla="*/ 22476 h 269345"/>
              <a:gd name="connsiteX2" fmla="*/ 4715043 w 5289574"/>
              <a:gd name="connsiteY2" fmla="*/ 237841 h 269345"/>
              <a:gd name="connsiteX3" fmla="*/ 90402 w 5289574"/>
              <a:gd name="connsiteY3" fmla="*/ 269345 h 269345"/>
              <a:gd name="connsiteX4" fmla="*/ 0 w 5289574"/>
              <a:gd name="connsiteY4" fmla="*/ -1 h 269345"/>
              <a:gd name="connsiteX0" fmla="*/ 0 w 7532923"/>
              <a:gd name="connsiteY0" fmla="*/ 1 h 269347"/>
              <a:gd name="connsiteX1" fmla="*/ 7532923 w 7532923"/>
              <a:gd name="connsiteY1" fmla="*/ 3240 h 269347"/>
              <a:gd name="connsiteX2" fmla="*/ 4715043 w 7532923"/>
              <a:gd name="connsiteY2" fmla="*/ 237843 h 269347"/>
              <a:gd name="connsiteX3" fmla="*/ 90402 w 7532923"/>
              <a:gd name="connsiteY3" fmla="*/ 269347 h 269347"/>
              <a:gd name="connsiteX4" fmla="*/ 0 w 7532923"/>
              <a:gd name="connsiteY4" fmla="*/ 1 h 269347"/>
              <a:gd name="connsiteX0" fmla="*/ 4254606 w 7442522"/>
              <a:gd name="connsiteY0" fmla="*/ 0 h 273193"/>
              <a:gd name="connsiteX1" fmla="*/ 7442522 w 7442522"/>
              <a:gd name="connsiteY1" fmla="*/ 7086 h 273193"/>
              <a:gd name="connsiteX2" fmla="*/ 4624642 w 7442522"/>
              <a:gd name="connsiteY2" fmla="*/ 241689 h 273193"/>
              <a:gd name="connsiteX3" fmla="*/ 1 w 7442522"/>
              <a:gd name="connsiteY3" fmla="*/ 273193 h 273193"/>
              <a:gd name="connsiteX4" fmla="*/ 4254606 w 7442522"/>
              <a:gd name="connsiteY4" fmla="*/ 0 h 273193"/>
              <a:gd name="connsiteX0" fmla="*/ 2696066 w 5883982"/>
              <a:gd name="connsiteY0" fmla="*/ 0 h 241689"/>
              <a:gd name="connsiteX1" fmla="*/ 5883982 w 5883982"/>
              <a:gd name="connsiteY1" fmla="*/ 7086 h 241689"/>
              <a:gd name="connsiteX2" fmla="*/ 3066102 w 5883982"/>
              <a:gd name="connsiteY2" fmla="*/ 241689 h 241689"/>
              <a:gd name="connsiteX3" fmla="*/ 0 w 5883982"/>
              <a:gd name="connsiteY3" fmla="*/ 238564 h 241689"/>
              <a:gd name="connsiteX4" fmla="*/ 2696066 w 5883982"/>
              <a:gd name="connsiteY4" fmla="*/ 0 h 241689"/>
              <a:gd name="connsiteX0" fmla="*/ 783321 w 5883982"/>
              <a:gd name="connsiteY0" fmla="*/ 0 h 238076"/>
              <a:gd name="connsiteX1" fmla="*/ 5883982 w 5883982"/>
              <a:gd name="connsiteY1" fmla="*/ 3473 h 238076"/>
              <a:gd name="connsiteX2" fmla="*/ 3066102 w 5883982"/>
              <a:gd name="connsiteY2" fmla="*/ 238076 h 238076"/>
              <a:gd name="connsiteX3" fmla="*/ 0 w 5883982"/>
              <a:gd name="connsiteY3" fmla="*/ 234951 h 238076"/>
              <a:gd name="connsiteX4" fmla="*/ 783321 w 5883982"/>
              <a:gd name="connsiteY4" fmla="*/ 0 h 238076"/>
              <a:gd name="connsiteX0" fmla="*/ 736088 w 5836749"/>
              <a:gd name="connsiteY0" fmla="*/ 0 h 238076"/>
              <a:gd name="connsiteX1" fmla="*/ 5836749 w 5836749"/>
              <a:gd name="connsiteY1" fmla="*/ 3473 h 238076"/>
              <a:gd name="connsiteX2" fmla="*/ 3018869 w 5836749"/>
              <a:gd name="connsiteY2" fmla="*/ 238076 h 238076"/>
              <a:gd name="connsiteX3" fmla="*/ 0 w 5836749"/>
              <a:gd name="connsiteY3" fmla="*/ 234951 h 238076"/>
              <a:gd name="connsiteX4" fmla="*/ 736088 w 5836749"/>
              <a:gd name="connsiteY4" fmla="*/ 0 h 238076"/>
              <a:gd name="connsiteX0" fmla="*/ 736088 w 9725290"/>
              <a:gd name="connsiteY0" fmla="*/ 0 h 234951"/>
              <a:gd name="connsiteX1" fmla="*/ 5836749 w 9725290"/>
              <a:gd name="connsiteY1" fmla="*/ 3473 h 234951"/>
              <a:gd name="connsiteX2" fmla="*/ 9725290 w 9725290"/>
              <a:gd name="connsiteY2" fmla="*/ 234464 h 234951"/>
              <a:gd name="connsiteX3" fmla="*/ 0 w 9725290"/>
              <a:gd name="connsiteY3" fmla="*/ 234951 h 234951"/>
              <a:gd name="connsiteX4" fmla="*/ 736088 w 9725290"/>
              <a:gd name="connsiteY4" fmla="*/ 0 h 234951"/>
              <a:gd name="connsiteX0" fmla="*/ 736088 w 9725290"/>
              <a:gd name="connsiteY0" fmla="*/ 0 h 234951"/>
              <a:gd name="connsiteX1" fmla="*/ 5836749 w 9725290"/>
              <a:gd name="connsiteY1" fmla="*/ 3473 h 234951"/>
              <a:gd name="connsiteX2" fmla="*/ 7111899 w 9725290"/>
              <a:gd name="connsiteY2" fmla="*/ 75858 h 234951"/>
              <a:gd name="connsiteX3" fmla="*/ 9725290 w 9725290"/>
              <a:gd name="connsiteY3" fmla="*/ 234464 h 234951"/>
              <a:gd name="connsiteX4" fmla="*/ 0 w 9725290"/>
              <a:gd name="connsiteY4" fmla="*/ 234951 h 234951"/>
              <a:gd name="connsiteX5" fmla="*/ 736088 w 9725290"/>
              <a:gd name="connsiteY5" fmla="*/ 0 h 234951"/>
              <a:gd name="connsiteX0" fmla="*/ 736088 w 9725290"/>
              <a:gd name="connsiteY0" fmla="*/ 133658 h 368609"/>
              <a:gd name="connsiteX1" fmla="*/ 5836749 w 9725290"/>
              <a:gd name="connsiteY1" fmla="*/ 137131 h 368609"/>
              <a:gd name="connsiteX2" fmla="*/ 9709463 w 9725290"/>
              <a:gd name="connsiteY2" fmla="*/ 0 h 368609"/>
              <a:gd name="connsiteX3" fmla="*/ 9725290 w 9725290"/>
              <a:gd name="connsiteY3" fmla="*/ 368122 h 368609"/>
              <a:gd name="connsiteX4" fmla="*/ 0 w 9725290"/>
              <a:gd name="connsiteY4" fmla="*/ 368609 h 368609"/>
              <a:gd name="connsiteX5" fmla="*/ 736088 w 9725290"/>
              <a:gd name="connsiteY5" fmla="*/ 133658 h 368609"/>
              <a:gd name="connsiteX0" fmla="*/ 736088 w 9725290"/>
              <a:gd name="connsiteY0" fmla="*/ 133658 h 368609"/>
              <a:gd name="connsiteX1" fmla="*/ 5836749 w 9725290"/>
              <a:gd name="connsiteY1" fmla="*/ 137131 h 368609"/>
              <a:gd name="connsiteX2" fmla="*/ 7843941 w 9725290"/>
              <a:gd name="connsiteY2" fmla="*/ 63216 h 368609"/>
              <a:gd name="connsiteX3" fmla="*/ 9709463 w 9725290"/>
              <a:gd name="connsiteY3" fmla="*/ 0 h 368609"/>
              <a:gd name="connsiteX4" fmla="*/ 9725290 w 9725290"/>
              <a:gd name="connsiteY4" fmla="*/ 368122 h 368609"/>
              <a:gd name="connsiteX5" fmla="*/ 0 w 9725290"/>
              <a:gd name="connsiteY5" fmla="*/ 368609 h 368609"/>
              <a:gd name="connsiteX6" fmla="*/ 736088 w 9725290"/>
              <a:gd name="connsiteY6" fmla="*/ 133658 h 368609"/>
              <a:gd name="connsiteX0" fmla="*/ 736088 w 9725290"/>
              <a:gd name="connsiteY0" fmla="*/ 133658 h 368609"/>
              <a:gd name="connsiteX1" fmla="*/ 5836749 w 9725290"/>
              <a:gd name="connsiteY1" fmla="*/ 137131 h 368609"/>
              <a:gd name="connsiteX2" fmla="*/ 9071878 w 9725290"/>
              <a:gd name="connsiteY2" fmla="*/ 1807 h 368609"/>
              <a:gd name="connsiteX3" fmla="*/ 9709463 w 9725290"/>
              <a:gd name="connsiteY3" fmla="*/ 0 h 368609"/>
              <a:gd name="connsiteX4" fmla="*/ 9725290 w 9725290"/>
              <a:gd name="connsiteY4" fmla="*/ 368122 h 368609"/>
              <a:gd name="connsiteX5" fmla="*/ 0 w 9725290"/>
              <a:gd name="connsiteY5" fmla="*/ 368609 h 368609"/>
              <a:gd name="connsiteX6" fmla="*/ 736088 w 9725290"/>
              <a:gd name="connsiteY6" fmla="*/ 133658 h 368609"/>
              <a:gd name="connsiteX0" fmla="*/ 736088 w 9725290"/>
              <a:gd name="connsiteY0" fmla="*/ 133658 h 368609"/>
              <a:gd name="connsiteX1" fmla="*/ 5718680 w 9725290"/>
              <a:gd name="connsiteY1" fmla="*/ 135325 h 368609"/>
              <a:gd name="connsiteX2" fmla="*/ 9071878 w 9725290"/>
              <a:gd name="connsiteY2" fmla="*/ 1807 h 368609"/>
              <a:gd name="connsiteX3" fmla="*/ 9709463 w 9725290"/>
              <a:gd name="connsiteY3" fmla="*/ 0 h 368609"/>
              <a:gd name="connsiteX4" fmla="*/ 9725290 w 9725290"/>
              <a:gd name="connsiteY4" fmla="*/ 368122 h 368609"/>
              <a:gd name="connsiteX5" fmla="*/ 0 w 9725290"/>
              <a:gd name="connsiteY5" fmla="*/ 368609 h 368609"/>
              <a:gd name="connsiteX6" fmla="*/ 736088 w 9725290"/>
              <a:gd name="connsiteY6" fmla="*/ 133658 h 368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25290" h="368609">
                <a:moveTo>
                  <a:pt x="736088" y="133658"/>
                </a:moveTo>
                <a:lnTo>
                  <a:pt x="5718680" y="135325"/>
                </a:lnTo>
                <a:lnTo>
                  <a:pt x="9071878" y="1807"/>
                </a:lnTo>
                <a:lnTo>
                  <a:pt x="9709463" y="0"/>
                </a:lnTo>
                <a:lnTo>
                  <a:pt x="9725290" y="368122"/>
                </a:lnTo>
                <a:lnTo>
                  <a:pt x="0" y="368609"/>
                </a:lnTo>
                <a:lnTo>
                  <a:pt x="736088" y="13365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3152" y="658368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2670048" y="6583680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altLang="ko-KR" smtClean="0"/>
              <a:t>Project1 Fall, 2013; Midterm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8302752" y="6583680"/>
            <a:ext cx="457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672" r:id="rId14"/>
    <p:sldLayoutId id="2147483675" r:id="rId15"/>
    <p:sldLayoutId id="2147483674" r:id="rId16"/>
    <p:sldLayoutId id="2147483673" r:id="rId17"/>
    <p:sldLayoutId id="2147483676" r:id="rId18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tx2"/>
        </a:buClr>
        <a:buSzPct val="90000"/>
        <a:buFont typeface="Wingdings 3" pitchFamily="18" charset="2"/>
        <a:buChar char="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제목 1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4000" b="1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REMO</a:t>
            </a:r>
            <a:r>
              <a:rPr lang="en-US" altLang="ko-KR" sz="4000" b="1" dirty="0" smtClean="0">
                <a:ln w="11113" cap="flat" cmpd="sng" algn="ctr">
                  <a:solidFill>
                    <a:srgbClr val="C0504D"/>
                  </a:solidFill>
                  <a:prstDash val="solid"/>
                  <a:round/>
                </a:ln>
                <a:solidFill>
                  <a:srgbClr val="E5B8B7"/>
                </a:solidFill>
                <a:latin typeface="맑은 고딕" panose="020B0503020000020004" pitchFamily="50" charset="-127"/>
                <a:cs typeface="Times New Roman" panose="02020603050405020304" pitchFamily="18" charset="0"/>
              </a:rPr>
              <a:t>Q</a:t>
            </a:r>
            <a:r>
              <a:rPr lang="en-US" altLang="ko-KR" sz="4000" b="1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ON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200" dirty="0" err="1" smtClean="0"/>
              <a:t>QRemote</a:t>
            </a:r>
            <a:r>
              <a:rPr lang="ko-KR" altLang="en-US" sz="2200" dirty="0" smtClean="0"/>
              <a:t>를 활용한 </a:t>
            </a:r>
            <a:r>
              <a:rPr lang="en-US" altLang="ko-KR" sz="2200" dirty="0"/>
              <a:t>A</a:t>
            </a:r>
            <a:r>
              <a:rPr lang="en-US" altLang="ko-KR" sz="2200" dirty="0" smtClean="0"/>
              <a:t>ndroid</a:t>
            </a:r>
            <a:r>
              <a:rPr lang="ko-KR" altLang="en-US" sz="2200" dirty="0" smtClean="0"/>
              <a:t> 기반 리모컨</a:t>
            </a:r>
            <a:endParaRPr lang="ko-KR" altLang="en-US" sz="2200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Project1 Fall, 2013; Midterm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4294967295"/>
          </p:nvPr>
        </p:nvSpPr>
        <p:spPr>
          <a:xfrm>
            <a:off x="6983413" y="4633913"/>
            <a:ext cx="2160587" cy="1752600"/>
          </a:xfrm>
          <a:ln>
            <a:noFill/>
          </a:ln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altLang="ko-KR" sz="1200" b="1" spc="-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2013/11/07</a:t>
            </a:r>
            <a:endParaRPr lang="en-US" altLang="ko-KR" sz="1200" b="1" spc="-5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l">
              <a:lnSpc>
                <a:spcPct val="150000"/>
              </a:lnSpc>
            </a:pPr>
            <a:r>
              <a:rPr lang="en-US" altLang="ko-KR" sz="1200" b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B</a:t>
            </a:r>
            <a:r>
              <a:rPr lang="ko-KR" altLang="en-US" sz="1200" b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조</a:t>
            </a:r>
            <a:endParaRPr lang="en-US" altLang="ko-KR" sz="1200" b="1" spc="-5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1200" b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정현호</a:t>
            </a:r>
            <a:r>
              <a:rPr lang="en-US" altLang="ko-KR" sz="1200" b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,</a:t>
            </a:r>
            <a:r>
              <a:rPr lang="ko-KR" altLang="en-US" sz="1200" b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송시우</a:t>
            </a:r>
            <a:r>
              <a:rPr lang="en-US" altLang="ko-KR" sz="1200" b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,</a:t>
            </a:r>
            <a:r>
              <a:rPr lang="ko-KR" altLang="en-US" sz="1200" b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최지헌</a:t>
            </a:r>
            <a:endParaRPr lang="en-US" altLang="ko-KR" sz="1200" b="1" spc="-5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6479282" y="4703577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6479282" y="5013573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6479282" y="5326188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6479282" y="5637975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nai0315\AppData\Local\Microsoft\Windows\Temporary Internet Files\Content.IE5\ZH490QUM\MC90035953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600" y="1276301"/>
            <a:ext cx="1466534" cy="1780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Further Plan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편성표</a:t>
            </a:r>
            <a:endParaRPr lang="en-US" altLang="ko-KR" dirty="0"/>
          </a:p>
          <a:p>
            <a:pPr lvl="1"/>
            <a:r>
              <a:rPr lang="ko-KR" altLang="en-US" dirty="0" smtClean="0"/>
              <a:t>진행중인 </a:t>
            </a:r>
            <a:r>
              <a:rPr lang="ko-KR" altLang="en-US" dirty="0" smtClean="0"/>
              <a:t>프로그램 </a:t>
            </a:r>
            <a:r>
              <a:rPr lang="ko-KR" altLang="en-US" dirty="0" smtClean="0"/>
              <a:t>실행</a:t>
            </a:r>
            <a:endParaRPr lang="en-US" altLang="ko-KR" dirty="0"/>
          </a:p>
          <a:p>
            <a:pPr lvl="1"/>
            <a:r>
              <a:rPr lang="ko-KR" altLang="en-US" dirty="0" smtClean="0"/>
              <a:t>프로그램 </a:t>
            </a:r>
            <a:r>
              <a:rPr lang="ko-KR" altLang="en-US" dirty="0" smtClean="0"/>
              <a:t>예약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ko-KR" altLang="en-US" dirty="0" smtClean="0"/>
              <a:t>스마트 </a:t>
            </a:r>
            <a:r>
              <a:rPr lang="en-US" altLang="ko-KR" dirty="0" smtClean="0"/>
              <a:t>TV</a:t>
            </a:r>
            <a:r>
              <a:rPr lang="ko-KR" altLang="en-US" dirty="0" smtClean="0"/>
              <a:t>와 </a:t>
            </a:r>
            <a:r>
              <a:rPr lang="ko-KR" altLang="en-US" dirty="0" smtClean="0"/>
              <a:t>연동</a:t>
            </a:r>
            <a:endParaRPr lang="en-US" altLang="ko-KR" dirty="0"/>
          </a:p>
          <a:p>
            <a:pPr lvl="1"/>
            <a:r>
              <a:rPr lang="en-US" altLang="ko-KR" dirty="0" smtClean="0"/>
              <a:t>QWERTY </a:t>
            </a:r>
            <a:r>
              <a:rPr lang="ko-KR" altLang="en-US" dirty="0" smtClean="0"/>
              <a:t>자판</a:t>
            </a:r>
            <a:endParaRPr lang="en-US" altLang="ko-KR" dirty="0"/>
          </a:p>
          <a:p>
            <a:pPr lvl="1"/>
            <a:r>
              <a:rPr lang="ko-KR" altLang="en-US" dirty="0" smtClean="0"/>
              <a:t>자동 </a:t>
            </a:r>
            <a:r>
              <a:rPr lang="ko-KR" altLang="en-US" dirty="0" smtClean="0"/>
              <a:t>채널 변경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Widget</a:t>
            </a:r>
            <a:endParaRPr lang="en-US" altLang="ko-KR" dirty="0" smtClean="0"/>
          </a:p>
          <a:p>
            <a:r>
              <a:rPr lang="en-US" altLang="ko-KR" dirty="0" smtClean="0"/>
              <a:t>UI / UX</a:t>
            </a:r>
            <a:endParaRPr lang="en-US" altLang="ko-KR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70108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Division and Assignment of Work</a:t>
            </a:r>
            <a:endParaRPr lang="ko-KR" altLang="en-US" dirty="0"/>
          </a:p>
        </p:txBody>
      </p:sp>
      <p:graphicFrame>
        <p:nvGraphicFramePr>
          <p:cNvPr id="9" name="내용 개체 틀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937213"/>
              </p:ext>
            </p:extLst>
          </p:nvPr>
        </p:nvGraphicFramePr>
        <p:xfrm>
          <a:off x="475307" y="1588154"/>
          <a:ext cx="8229600" cy="4088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3716"/>
                <a:gridCol w="3765884"/>
              </a:tblGrid>
              <a:tr h="5110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항목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담당자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110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편성표 서버 구현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최지헌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110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Qremote</a:t>
                      </a:r>
                      <a:r>
                        <a:rPr lang="en-US" altLang="ko-KR" dirty="0" smtClean="0"/>
                        <a:t> SDK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활용 리모컨 구현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정현호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110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App</a:t>
                      </a:r>
                      <a:r>
                        <a:rPr lang="ko-KR" altLang="en-US" dirty="0" smtClean="0"/>
                        <a:t>과 서버 사이의 통신 기능 구현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최지헌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110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프로그램 리스트 등록 및 관련 기능 구현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송시우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최지헌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110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위젯</a:t>
                      </a:r>
                      <a:r>
                        <a:rPr lang="ko-KR" altLang="en-US" dirty="0" smtClean="0"/>
                        <a:t> 구현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송시우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110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Smart TV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관련 기능 구현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정현호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110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UI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구현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정현호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송시우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최지헌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03987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Schedule </a:t>
            </a:r>
            <a:endParaRPr lang="ko-KR" altLang="en-US" dirty="0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356216"/>
              </p:ext>
            </p:extLst>
          </p:nvPr>
        </p:nvGraphicFramePr>
        <p:xfrm>
          <a:off x="501956" y="1182659"/>
          <a:ext cx="8004369" cy="46526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4531"/>
                <a:gridCol w="879973"/>
                <a:gridCol w="879973"/>
                <a:gridCol w="879973"/>
                <a:gridCol w="879973"/>
                <a:gridCol w="879973"/>
                <a:gridCol w="879973"/>
              </a:tblGrid>
              <a:tr h="525674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내용</a:t>
                      </a:r>
                      <a:endParaRPr lang="ko-KR" altLang="en-US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11</a:t>
                      </a:r>
                      <a:r>
                        <a:rPr lang="ko-KR" altLang="en-US" sz="1800" dirty="0" smtClean="0"/>
                        <a:t>월</a:t>
                      </a:r>
                      <a:endParaRPr lang="ko-KR" alt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12</a:t>
                      </a:r>
                      <a:r>
                        <a:rPr lang="ko-KR" altLang="en-US" sz="1800" dirty="0" smtClean="0"/>
                        <a:t>월</a:t>
                      </a:r>
                      <a:endParaRPr lang="ko-KR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3806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</a:t>
                      </a:r>
                      <a:r>
                        <a:rPr lang="ko-KR" altLang="en-US" sz="1400" dirty="0" smtClean="0"/>
                        <a:t>주</a:t>
                      </a:r>
                      <a:endParaRPr lang="ko-KR" alt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</a:t>
                      </a:r>
                      <a:r>
                        <a:rPr lang="ko-KR" altLang="en-US" sz="1400" dirty="0" smtClean="0"/>
                        <a:t>주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</a:t>
                      </a:r>
                      <a:r>
                        <a:rPr lang="ko-KR" altLang="en-US" sz="1400" dirty="0" smtClean="0"/>
                        <a:t>주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</a:t>
                      </a:r>
                      <a:r>
                        <a:rPr lang="ko-KR" altLang="en-US" sz="1400" dirty="0" smtClean="0"/>
                        <a:t>주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</a:t>
                      </a:r>
                      <a:r>
                        <a:rPr lang="ko-KR" altLang="en-US" sz="1400" dirty="0" smtClean="0"/>
                        <a:t>주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</a:t>
                      </a:r>
                      <a:r>
                        <a:rPr lang="ko-KR" altLang="en-US" sz="1400" dirty="0" smtClean="0"/>
                        <a:t>주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2567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프로그램 등록기능 구현</a:t>
                      </a:r>
                      <a:endParaRPr lang="ko-KR" altLang="en-US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V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7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/>
                        <a:t>위젯</a:t>
                      </a:r>
                      <a:r>
                        <a:rPr lang="ko-KR" altLang="en-US" sz="1600" dirty="0" smtClean="0"/>
                        <a:t> 기능 구현</a:t>
                      </a:r>
                      <a:endParaRPr lang="ko-KR" alt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V</a:t>
                      </a:r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V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7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Smart TV </a:t>
                      </a:r>
                      <a:r>
                        <a:rPr lang="ko-KR" altLang="en-US" sz="1600" dirty="0" smtClean="0"/>
                        <a:t>기능 구현</a:t>
                      </a:r>
                      <a:endParaRPr lang="ko-KR" alt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V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V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7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/>
                        <a:t>앱</a:t>
                      </a:r>
                      <a:r>
                        <a:rPr lang="ko-KR" altLang="en-US" sz="1600" dirty="0" smtClean="0"/>
                        <a:t> 구동 테스트</a:t>
                      </a:r>
                      <a:endParaRPr lang="ko-KR" alt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V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87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피드백 반영</a:t>
                      </a:r>
                      <a:endParaRPr lang="ko-KR" alt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V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7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LG</a:t>
                      </a:r>
                      <a:r>
                        <a:rPr lang="ko-KR" altLang="en-US" sz="1600" dirty="0" smtClean="0"/>
                        <a:t>전자 행사에서 발표</a:t>
                      </a:r>
                      <a:endParaRPr lang="ko-KR" alt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V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2567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최종 발표</a:t>
                      </a:r>
                      <a:endParaRPr lang="ko-KR" altLang="en-US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V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3697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ko-KR" altLang="en-US" dirty="0" smtClean="0">
                <a:latin typeface="+mn-ea"/>
                <a:ea typeface="+mn-ea"/>
              </a:rPr>
              <a:t>감사합니</a:t>
            </a:r>
            <a:r>
              <a:rPr lang="ko-KR" altLang="en-US" dirty="0">
                <a:latin typeface="+mn-ea"/>
                <a:ea typeface="+mn-ea"/>
              </a:rPr>
              <a:t>다</a:t>
            </a: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209675" y="4667250"/>
            <a:ext cx="69151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 송시우</a:t>
            </a:r>
            <a:endParaRPr lang="en-US" altLang="ko-KR" sz="3200" dirty="0" smtClean="0"/>
          </a:p>
          <a:p>
            <a:pPr algn="ctr"/>
            <a:r>
              <a:rPr lang="en-US" altLang="ko-KR" sz="3200" dirty="0" smtClean="0"/>
              <a:t>(sw93song@nate.com)</a:t>
            </a:r>
            <a:endParaRPr lang="ko-KR" alt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Contents </a:t>
            </a:r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714050" y="1271432"/>
            <a:ext cx="6703892" cy="4687579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Overview</a:t>
            </a:r>
          </a:p>
          <a:p>
            <a:r>
              <a:rPr lang="en-US" altLang="ko-KR" sz="2400" dirty="0" smtClean="0"/>
              <a:t>Goal/Problem &amp; Requirement</a:t>
            </a:r>
          </a:p>
          <a:p>
            <a:r>
              <a:rPr lang="en-US" altLang="ko-KR" sz="2400" dirty="0" smtClean="0"/>
              <a:t>Approach</a:t>
            </a:r>
          </a:p>
          <a:p>
            <a:r>
              <a:rPr lang="en-US" altLang="ko-KR" sz="2400" dirty="0" smtClean="0"/>
              <a:t>Development Environment</a:t>
            </a:r>
          </a:p>
          <a:p>
            <a:r>
              <a:rPr lang="en-US" altLang="ko-KR" sz="2400" dirty="0" smtClean="0"/>
              <a:t>Architecture</a:t>
            </a:r>
          </a:p>
          <a:p>
            <a:r>
              <a:rPr lang="en-US" altLang="ko-KR" sz="2400" dirty="0" smtClean="0"/>
              <a:t>Implementation Spec</a:t>
            </a:r>
          </a:p>
          <a:p>
            <a:r>
              <a:rPr lang="en-US" altLang="ko-KR" sz="2400" dirty="0" smtClean="0"/>
              <a:t>Current Status</a:t>
            </a:r>
          </a:p>
          <a:p>
            <a:r>
              <a:rPr lang="en-US" altLang="ko-KR" sz="2400" dirty="0" smtClean="0"/>
              <a:t>Further plan</a:t>
            </a:r>
          </a:p>
          <a:p>
            <a:r>
              <a:rPr lang="en-US" altLang="ko-KR" sz="2400" dirty="0" smtClean="0"/>
              <a:t>Division and Assignment of work</a:t>
            </a:r>
          </a:p>
          <a:p>
            <a:r>
              <a:rPr lang="en-US" altLang="ko-KR" sz="2400" dirty="0" smtClean="0"/>
              <a:t>Schedule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Project1 Fall, 2013; Midterm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70329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Overview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3600" dirty="0" smtClean="0"/>
              <a:t>LG </a:t>
            </a:r>
            <a:r>
              <a:rPr lang="en-US" altLang="ko-KR" sz="3600" dirty="0" err="1" smtClean="0"/>
              <a:t>QRemote</a:t>
            </a:r>
            <a:r>
              <a:rPr lang="en-US" altLang="ko-KR" sz="3600" dirty="0" smtClean="0"/>
              <a:t> SDK</a:t>
            </a:r>
            <a:r>
              <a:rPr lang="ko-KR" altLang="en-US" sz="3600" dirty="0" smtClean="0"/>
              <a:t>를 이용한 </a:t>
            </a:r>
            <a:r>
              <a:rPr lang="ko-KR" altLang="en-US" sz="3600" dirty="0" smtClean="0"/>
              <a:t>리모컨</a:t>
            </a:r>
            <a:endParaRPr lang="en-US" altLang="ko-KR" sz="3600" dirty="0"/>
          </a:p>
          <a:p>
            <a:pPr lvl="1"/>
            <a:r>
              <a:rPr lang="ko-KR" altLang="en-US" dirty="0" smtClean="0"/>
              <a:t>편성표 포함</a:t>
            </a:r>
            <a:endParaRPr lang="en-US" altLang="ko-KR" dirty="0"/>
          </a:p>
          <a:p>
            <a:pPr lvl="1"/>
            <a:r>
              <a:rPr lang="ko-KR" altLang="en-US" dirty="0" smtClean="0"/>
              <a:t>프로그램 </a:t>
            </a:r>
            <a:r>
              <a:rPr lang="ko-KR" altLang="en-US" dirty="0" smtClean="0"/>
              <a:t>예약기능 </a:t>
            </a:r>
            <a:endParaRPr lang="en-US" altLang="ko-KR" dirty="0"/>
          </a:p>
          <a:p>
            <a:pPr lvl="1"/>
            <a:r>
              <a:rPr lang="ko-KR" altLang="en-US" dirty="0" smtClean="0"/>
              <a:t>스마트 </a:t>
            </a:r>
            <a:r>
              <a:rPr lang="en-US" altLang="ko-KR" dirty="0" smtClean="0"/>
              <a:t>TV </a:t>
            </a:r>
            <a:r>
              <a:rPr lang="ko-KR" altLang="en-US" dirty="0" smtClean="0"/>
              <a:t>활용</a:t>
            </a:r>
            <a:endParaRPr lang="en-US" altLang="ko-KR" dirty="0"/>
          </a:p>
          <a:p>
            <a:pPr lvl="1"/>
            <a:r>
              <a:rPr lang="ko-KR" altLang="en-US" dirty="0" err="1" smtClean="0"/>
              <a:t>위젯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269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Goal/Problem &amp; Requirement</a:t>
            </a:r>
            <a:endParaRPr lang="ko-KR" altLang="en-US" sz="3600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편성표를 따로 찾아보지 않아도 </a:t>
            </a:r>
            <a:r>
              <a:rPr lang="ko-KR" altLang="en-US" dirty="0" err="1" smtClean="0"/>
              <a:t>앱</a:t>
            </a:r>
            <a:r>
              <a:rPr lang="ko-KR" altLang="en-US" dirty="0" smtClean="0"/>
              <a:t> 내에서 바로 편성표를 볼 수 있음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편성표를 통해 바로 시청하거나 예약 가능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LG Smart TV</a:t>
            </a:r>
            <a:r>
              <a:rPr lang="ko-KR" altLang="en-US" dirty="0" smtClean="0"/>
              <a:t>인 경우 </a:t>
            </a:r>
            <a:r>
              <a:rPr lang="en-US" altLang="ko-KR" dirty="0" smtClean="0"/>
              <a:t>QWERTY</a:t>
            </a:r>
            <a:r>
              <a:rPr lang="ko-KR" altLang="en-US" dirty="0" smtClean="0"/>
              <a:t>자판 제공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예약된 프로그램 자동 실행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UX </a:t>
            </a:r>
            <a:r>
              <a:rPr lang="ko-KR" altLang="en-US" dirty="0" smtClean="0"/>
              <a:t>극대화</a:t>
            </a:r>
            <a:endParaRPr lang="en-US" altLang="ko-KR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40" name="직사각형 39"/>
          <p:cNvSpPr/>
          <p:nvPr/>
        </p:nvSpPr>
        <p:spPr>
          <a:xfrm>
            <a:off x="6033244" y="1626618"/>
            <a:ext cx="2052042" cy="1368028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3470329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Approach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/>
              <a:t>리모컨 </a:t>
            </a:r>
            <a:r>
              <a:rPr lang="ko-KR" altLang="en-US" sz="3200" dirty="0" smtClean="0"/>
              <a:t>기능</a:t>
            </a:r>
            <a:endParaRPr lang="en-US" altLang="ko-KR" sz="3200" dirty="0"/>
          </a:p>
          <a:p>
            <a:pPr lvl="1"/>
            <a:r>
              <a:rPr lang="en-US" altLang="ko-KR" dirty="0" err="1" smtClean="0"/>
              <a:t>QRemote</a:t>
            </a:r>
            <a:r>
              <a:rPr lang="en-US" altLang="ko-KR" dirty="0" smtClean="0"/>
              <a:t> </a:t>
            </a:r>
            <a:r>
              <a:rPr lang="en-US" altLang="ko-KR" dirty="0" smtClean="0"/>
              <a:t>SDK </a:t>
            </a:r>
            <a:r>
              <a:rPr lang="ko-KR" altLang="en-US" dirty="0" smtClean="0"/>
              <a:t>사용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sz="3200" dirty="0" smtClean="0"/>
          </a:p>
          <a:p>
            <a:r>
              <a:rPr lang="en-US" altLang="ko-KR" sz="3200" dirty="0" smtClean="0"/>
              <a:t>TV </a:t>
            </a:r>
            <a:r>
              <a:rPr lang="ko-KR" altLang="en-US" sz="3200" dirty="0" smtClean="0"/>
              <a:t>편성표 </a:t>
            </a:r>
            <a:r>
              <a:rPr lang="ko-KR" altLang="en-US" sz="3200" dirty="0" smtClean="0"/>
              <a:t>기능</a:t>
            </a:r>
            <a:endParaRPr lang="en-US" altLang="ko-KR" sz="3200" dirty="0"/>
          </a:p>
          <a:p>
            <a:pPr lvl="1"/>
            <a:r>
              <a:rPr lang="ko-KR" altLang="en-US" dirty="0" err="1" smtClean="0"/>
              <a:t>네이버</a:t>
            </a:r>
            <a:r>
              <a:rPr lang="ko-KR" altLang="en-US" dirty="0" smtClean="0"/>
              <a:t>  </a:t>
            </a:r>
            <a:r>
              <a:rPr lang="en-US" altLang="ko-KR" dirty="0" smtClean="0"/>
              <a:t>TV </a:t>
            </a:r>
            <a:r>
              <a:rPr lang="ko-KR" altLang="en-US" dirty="0" smtClean="0"/>
              <a:t>편성표 페이지 </a:t>
            </a:r>
            <a:r>
              <a:rPr lang="ko-KR" altLang="en-US" dirty="0" smtClean="0"/>
              <a:t>사용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서버에서</a:t>
            </a:r>
            <a:r>
              <a:rPr lang="ko-KR" altLang="en-US" sz="2800" dirty="0" smtClean="0"/>
              <a:t> </a:t>
            </a:r>
            <a:r>
              <a:rPr lang="ko-KR" altLang="en-US" dirty="0" smtClean="0"/>
              <a:t>가공</a:t>
            </a:r>
            <a:endParaRPr lang="en-US" altLang="ko-KR" sz="2800" dirty="0"/>
          </a:p>
          <a:p>
            <a:pPr lvl="1"/>
            <a:r>
              <a:rPr lang="en-US" altLang="ko-KR" dirty="0" smtClean="0"/>
              <a:t>DB</a:t>
            </a:r>
            <a:r>
              <a:rPr lang="ko-KR" altLang="en-US" dirty="0" smtClean="0"/>
              <a:t>에 저장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40" name="직사각형 39"/>
          <p:cNvSpPr/>
          <p:nvPr/>
        </p:nvSpPr>
        <p:spPr>
          <a:xfrm>
            <a:off x="6033244" y="1626618"/>
            <a:ext cx="2052042" cy="1368028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5387964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Development Environment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Windows </a:t>
            </a:r>
            <a:r>
              <a:rPr lang="en-US" altLang="ko-KR" sz="3600" dirty="0" smtClean="0"/>
              <a:t>7 / Macintosh OS X </a:t>
            </a:r>
            <a:r>
              <a:rPr lang="en-US" altLang="ko-KR" sz="3600" dirty="0" smtClean="0"/>
              <a:t>10.8.3</a:t>
            </a:r>
            <a:endParaRPr lang="en-US" altLang="ko-KR" sz="3600" dirty="0" smtClean="0"/>
          </a:p>
          <a:p>
            <a:r>
              <a:rPr lang="en-US" altLang="ko-KR" sz="3600" dirty="0" smtClean="0"/>
              <a:t>Eclipse with Android Development Kit</a:t>
            </a:r>
          </a:p>
          <a:p>
            <a:r>
              <a:rPr lang="en-US" altLang="ko-KR" sz="3600" dirty="0" smtClean="0"/>
              <a:t>Ruby on rails</a:t>
            </a:r>
          </a:p>
          <a:p>
            <a:r>
              <a:rPr lang="en-US" altLang="ko-KR" sz="3600" dirty="0" err="1" smtClean="0"/>
              <a:t>Git</a:t>
            </a:r>
            <a:r>
              <a:rPr lang="en-US" altLang="ko-KR" sz="3600" dirty="0" smtClean="0"/>
              <a:t> / </a:t>
            </a:r>
            <a:r>
              <a:rPr lang="en-US" altLang="ko-KR" sz="3600" dirty="0" err="1" smtClean="0"/>
              <a:t>Github</a:t>
            </a:r>
            <a:endParaRPr lang="ko-KR" alt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73960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Architecture</a:t>
            </a:r>
            <a:endParaRPr lang="ko-KR" altLang="en-US" dirty="0"/>
          </a:p>
        </p:txBody>
      </p:sp>
      <p:pic>
        <p:nvPicPr>
          <p:cNvPr id="6" name="내용 개체 틀 5" descr="C:\Users\user\Downloads\flowchart.pn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105650"/>
            <a:ext cx="8229600" cy="344203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89159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Implementation Spec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err="1" smtClean="0"/>
              <a:t>MainActivity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기본적인 리모컨 기능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err="1" smtClean="0"/>
              <a:t>BroadcastListActivity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방송국 리스트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err="1" smtClean="0"/>
              <a:t>DetailedTableActivity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프로그램 리스트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53080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Current Status</a:t>
            </a:r>
            <a:endParaRPr lang="ko-KR" altLang="en-US" dirty="0"/>
          </a:p>
        </p:txBody>
      </p:sp>
      <p:pic>
        <p:nvPicPr>
          <p:cNvPr id="10" name="내용 개체 틀 9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030" y="1323471"/>
            <a:ext cx="2632499" cy="468000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9</a:t>
            </a:fld>
            <a:endParaRPr lang="ko-KR" altLang="en-US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663" y="1323471"/>
            <a:ext cx="2632500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051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Education02">
  <a:themeElements>
    <a:clrScheme name="보자기">
      <a:dk1>
        <a:sysClr val="windowText" lastClr="000000"/>
      </a:dk1>
      <a:lt1>
        <a:sysClr val="window" lastClr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08BBDB"/>
      </a:accent3>
      <a:accent4>
        <a:srgbClr val="687CDD"/>
      </a:accent4>
      <a:accent5>
        <a:srgbClr val="28C874"/>
      </a:accent5>
      <a:accent6>
        <a:srgbClr val="E47963"/>
      </a:accent6>
      <a:hlink>
        <a:srgbClr val="64C143"/>
      </a:hlink>
      <a:folHlink>
        <a:srgbClr val="9A9A9A"/>
      </a:folHlink>
    </a:clrScheme>
    <a:fontScheme name="Education02">
      <a:maj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ducation02">
      <a:fillStyleLst>
        <a:solidFill>
          <a:schemeClr val="phClr"/>
        </a:solidFill>
        <a:solidFill>
          <a:schemeClr val="phClr">
            <a:tint val="60000"/>
            <a:satMod val="150000"/>
          </a:schemeClr>
        </a:solidFill>
        <a:gradFill rotWithShape="1">
          <a:gsLst>
            <a:gs pos="0">
              <a:schemeClr val="phClr">
                <a:shade val="100000"/>
                <a:satMod val="100000"/>
              </a:schemeClr>
            </a:gs>
            <a:gs pos="100000">
              <a:schemeClr val="phClr">
                <a:shade val="70000"/>
                <a:satMod val="12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innerShdw blurRad="127000" dist="25400" dir="13500000">
              <a:srgbClr val="000000">
                <a:alpha val="80000"/>
              </a:srgbClr>
            </a:innerShdw>
          </a:effectLst>
        </a:effectStyle>
        <a:effectStyle>
          <a:effectLst>
            <a:innerShdw blurRad="254000" dist="25400" dir="13500000">
              <a:srgbClr val="000000">
                <a:alpha val="80000"/>
              </a:srgbClr>
            </a:innerShdw>
          </a:effectLst>
        </a:effectStyle>
        <a:effectStyle>
          <a:effectLst>
            <a:outerShdw blurRad="50800" dist="508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soft" dir="b">
              <a:rot lat="0" lon="0" rev="9000000"/>
            </a:lightRig>
          </a:scene3d>
          <a:sp3d contourW="35560" prstMaterial="matte">
            <a:bevelT w="4445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20000"/>
              </a:schemeClr>
            </a:gs>
            <a:gs pos="100000">
              <a:schemeClr val="phClr">
                <a:tint val="70000"/>
                <a:shade val="100000"/>
                <a:satMod val="3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8000"/>
                <a:satMod val="200000"/>
              </a:schemeClr>
            </a:gs>
            <a:gs pos="100000">
              <a:schemeClr val="phClr">
                <a:shade val="86000"/>
                <a:satMod val="140000"/>
                <a:lumMod val="90000"/>
              </a:schemeClr>
            </a:gs>
          </a:gsLst>
          <a:lin ang="33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교육 테마</Template>
  <TotalTime>3551</TotalTime>
  <Words>367</Words>
  <Application>Microsoft Office PowerPoint</Application>
  <PresentationFormat>화면 슬라이드 쇼(4:3)</PresentationFormat>
  <Paragraphs>148</Paragraphs>
  <Slides>13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4" baseType="lpstr">
      <vt:lpstr>굴림</vt:lpstr>
      <vt:lpstr>Arial</vt:lpstr>
      <vt:lpstr>Times New Roman</vt:lpstr>
      <vt:lpstr>Wingdings 3</vt:lpstr>
      <vt:lpstr>나눔고딕</vt:lpstr>
      <vt:lpstr>맑은 고딕</vt:lpstr>
      <vt:lpstr>HY그래픽M</vt:lpstr>
      <vt:lpstr>Corbel</vt:lpstr>
      <vt:lpstr>Wingdings</vt:lpstr>
      <vt:lpstr>Candara</vt:lpstr>
      <vt:lpstr>New_Education02</vt:lpstr>
      <vt:lpstr>REMOQON QRemote를 활용한 Android 기반 리모컨</vt:lpstr>
      <vt:lpstr>Contents </vt:lpstr>
      <vt:lpstr>Overview</vt:lpstr>
      <vt:lpstr>Goal/Problem &amp; Requirement</vt:lpstr>
      <vt:lpstr>Approach</vt:lpstr>
      <vt:lpstr>Development Environment</vt:lpstr>
      <vt:lpstr>Architecture</vt:lpstr>
      <vt:lpstr>Implementation Spec</vt:lpstr>
      <vt:lpstr>Current Status</vt:lpstr>
      <vt:lpstr>Further Plan</vt:lpstr>
      <vt:lpstr>Division and Assignment of Work</vt:lpstr>
      <vt:lpstr>Schedule </vt:lpstr>
      <vt:lpstr>감사합니다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문서의 제목 나눔고딕B, 54pt</dc:title>
  <dc:creator>네이버 한글캠페인</dc:creator>
  <cp:lastModifiedBy>Julian</cp:lastModifiedBy>
  <cp:revision>78</cp:revision>
  <cp:lastPrinted>2011-08-28T13:13:29Z</cp:lastPrinted>
  <dcterms:created xsi:type="dcterms:W3CDTF">2011-08-24T01:05:33Z</dcterms:created>
  <dcterms:modified xsi:type="dcterms:W3CDTF">2013-11-07T14:51:24Z</dcterms:modified>
</cp:coreProperties>
</file>